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32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8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, Hamish S - (hamishc)" userId="1b943b3d-cef8-4861-be5d-02f7ccfbde82" providerId="ADAL" clId="{7FB5F6D1-A6ED-407E-BB02-F498A999CC9C}"/>
    <pc:docChg chg="delSld">
      <pc:chgData name="Christie, Hamish S - (hamishc)" userId="1b943b3d-cef8-4861-be5d-02f7ccfbde82" providerId="ADAL" clId="{7FB5F6D1-A6ED-407E-BB02-F498A999CC9C}" dt="2024-08-08T20:12:39.841" v="7" actId="47"/>
      <pc:docMkLst>
        <pc:docMk/>
      </pc:docMkLst>
      <pc:sldChg chg="del">
        <pc:chgData name="Christie, Hamish S - (hamishc)" userId="1b943b3d-cef8-4861-be5d-02f7ccfbde82" providerId="ADAL" clId="{7FB5F6D1-A6ED-407E-BB02-F498A999CC9C}" dt="2024-08-08T20:12:37.603" v="1" actId="47"/>
        <pc:sldMkLst>
          <pc:docMk/>
          <pc:sldMk cId="2525066442" sldId="256"/>
        </pc:sldMkLst>
      </pc:sldChg>
      <pc:sldChg chg="del">
        <pc:chgData name="Christie, Hamish S - (hamishc)" userId="1b943b3d-cef8-4861-be5d-02f7ccfbde82" providerId="ADAL" clId="{7FB5F6D1-A6ED-407E-BB02-F498A999CC9C}" dt="2024-08-08T20:12:39.841" v="7" actId="47"/>
        <pc:sldMkLst>
          <pc:docMk/>
          <pc:sldMk cId="4090280364" sldId="330"/>
        </pc:sldMkLst>
      </pc:sldChg>
      <pc:sldChg chg="del">
        <pc:chgData name="Christie, Hamish S - (hamishc)" userId="1b943b3d-cef8-4861-be5d-02f7ccfbde82" providerId="ADAL" clId="{7FB5F6D1-A6ED-407E-BB02-F498A999CC9C}" dt="2024-08-08T20:12:37.303" v="0" actId="47"/>
        <pc:sldMkLst>
          <pc:docMk/>
          <pc:sldMk cId="3670465688" sldId="331"/>
        </pc:sldMkLst>
      </pc:sldChg>
      <pc:sldChg chg="del">
        <pc:chgData name="Christie, Hamish S - (hamishc)" userId="1b943b3d-cef8-4861-be5d-02f7ccfbde82" providerId="ADAL" clId="{7FB5F6D1-A6ED-407E-BB02-F498A999CC9C}" dt="2024-08-08T20:12:39.523" v="6" actId="47"/>
        <pc:sldMkLst>
          <pc:docMk/>
          <pc:sldMk cId="1839343922" sldId="332"/>
        </pc:sldMkLst>
      </pc:sldChg>
      <pc:sldChg chg="del">
        <pc:chgData name="Christie, Hamish S - (hamishc)" userId="1b943b3d-cef8-4861-be5d-02f7ccfbde82" providerId="ADAL" clId="{7FB5F6D1-A6ED-407E-BB02-F498A999CC9C}" dt="2024-08-08T20:12:38.732" v="5" actId="47"/>
        <pc:sldMkLst>
          <pc:docMk/>
          <pc:sldMk cId="1382603419" sldId="333"/>
        </pc:sldMkLst>
      </pc:sldChg>
      <pc:sldChg chg="del">
        <pc:chgData name="Christie, Hamish S - (hamishc)" userId="1b943b3d-cef8-4861-be5d-02f7ccfbde82" providerId="ADAL" clId="{7FB5F6D1-A6ED-407E-BB02-F498A999CC9C}" dt="2024-08-08T20:12:38.224" v="4" actId="47"/>
        <pc:sldMkLst>
          <pc:docMk/>
          <pc:sldMk cId="4293959910" sldId="334"/>
        </pc:sldMkLst>
      </pc:sldChg>
      <pc:sldChg chg="del">
        <pc:chgData name="Christie, Hamish S - (hamishc)" userId="1b943b3d-cef8-4861-be5d-02f7ccfbde82" providerId="ADAL" clId="{7FB5F6D1-A6ED-407E-BB02-F498A999CC9C}" dt="2024-08-08T20:12:38.020" v="3" actId="47"/>
        <pc:sldMkLst>
          <pc:docMk/>
          <pc:sldMk cId="3939423980" sldId="335"/>
        </pc:sldMkLst>
      </pc:sldChg>
      <pc:sldChg chg="del">
        <pc:chgData name="Christie, Hamish S - (hamishc)" userId="1b943b3d-cef8-4861-be5d-02f7ccfbde82" providerId="ADAL" clId="{7FB5F6D1-A6ED-407E-BB02-F498A999CC9C}" dt="2024-08-08T20:12:37.827" v="2" actId="47"/>
        <pc:sldMkLst>
          <pc:docMk/>
          <pc:sldMk cId="2989029310" sldId="33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5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9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4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EAA42D-A773-454D-AB90-C94FE7429C0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17219-0793-4888-9F2D-541504E2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595" y="0"/>
            <a:ext cx="742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 Experiment – UV and IR from the Sun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F3C2B-2431-690F-D5DF-BAC521923D52}"/>
              </a:ext>
            </a:extLst>
          </p:cNvPr>
          <p:cNvSpPr txBox="1"/>
          <p:nvPr/>
        </p:nvSpPr>
        <p:spPr>
          <a:xfrm>
            <a:off x="397467" y="658464"/>
            <a:ext cx="8153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Infrared</a:t>
            </a:r>
          </a:p>
          <a:p>
            <a:r>
              <a:rPr lang="en-US" sz="2400" dirty="0"/>
              <a:t>Use a prism and a heat sensitive liquid crystal card to demonstrate that there is IR light in sunlight: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up the prism to split the sunlight into a “rainbow”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Devise a way to use the LCD card to detect the IR radiation (absorbed IR leads to heating) </a:t>
            </a:r>
          </a:p>
        </p:txBody>
      </p:sp>
      <p:pic>
        <p:nvPicPr>
          <p:cNvPr id="5" name="Picture 4" descr="A hand holding a piece of paper with a rainbow of light&#10;&#10;Description automatically generated">
            <a:extLst>
              <a:ext uri="{FF2B5EF4-FFF2-40B4-BE49-F238E27FC236}">
                <a16:creationId xmlns:a16="http://schemas.microsoft.com/office/drawing/2014/main" id="{515CA452-2C61-2300-559F-1A06447FA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51" y="3521881"/>
            <a:ext cx="2719148" cy="2915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Touch and See Square">
            <a:extLst>
              <a:ext uri="{FF2B5EF4-FFF2-40B4-BE49-F238E27FC236}">
                <a16:creationId xmlns:a16="http://schemas.microsoft.com/office/drawing/2014/main" id="{098F5084-7606-3F00-9812-D9E730A40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92" y="3700786"/>
            <a:ext cx="2253284" cy="225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FEC738-7264-90D6-D5B1-7E57B6C91D59}"/>
              </a:ext>
            </a:extLst>
          </p:cNvPr>
          <p:cNvSpPr txBox="1"/>
          <p:nvPr/>
        </p:nvSpPr>
        <p:spPr>
          <a:xfrm>
            <a:off x="4572000" y="619953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https://www.teachersource.com/product/liquid-crystal-sample-assortment</a:t>
            </a:r>
          </a:p>
        </p:txBody>
      </p:sp>
    </p:spTree>
    <p:extLst>
      <p:ext uri="{BB962C8B-B14F-4D97-AF65-F5344CB8AC3E}">
        <p14:creationId xmlns:p14="http://schemas.microsoft.com/office/powerpoint/2010/main" val="234850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595" y="0"/>
            <a:ext cx="742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Lab Experiment – UV and IR from the Sun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77CB9-EFAF-427E-7BAD-BE236C58072D}"/>
              </a:ext>
            </a:extLst>
          </p:cNvPr>
          <p:cNvSpPr txBox="1"/>
          <p:nvPr/>
        </p:nvSpPr>
        <p:spPr>
          <a:xfrm>
            <a:off x="277258" y="733009"/>
            <a:ext cx="81532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7030A0"/>
                </a:solidFill>
              </a:rPr>
              <a:t>Ultraviolet</a:t>
            </a:r>
          </a:p>
          <a:p>
            <a:r>
              <a:rPr lang="en-US" sz="2400" dirty="0"/>
              <a:t>Use a prism and UV reactive putty to demonstrate that there is UV light in sunlight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up the prism to split the sunlight into a “rainbow”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Devise a way to use the putty to detect the UV radiation</a:t>
            </a:r>
          </a:p>
          <a:p>
            <a:endParaRPr lang="en-US" sz="2400" dirty="0"/>
          </a:p>
        </p:txBody>
      </p:sp>
      <p:pic>
        <p:nvPicPr>
          <p:cNvPr id="7" name="Picture 6" descr="A rainbow on a piece of paper&#10;&#10;Description automatically generated">
            <a:extLst>
              <a:ext uri="{FF2B5EF4-FFF2-40B4-BE49-F238E27FC236}">
                <a16:creationId xmlns:a16="http://schemas.microsoft.com/office/drawing/2014/main" id="{EF7DFCD5-65D8-E1C4-9E8F-BBFE860A1F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12695" r="11392" b="3549"/>
          <a:stretch/>
        </p:blipFill>
        <p:spPr>
          <a:xfrm rot="5400000">
            <a:off x="874158" y="3618687"/>
            <a:ext cx="3043393" cy="2424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CB1D4D-CF5F-447E-3155-7B7B92E8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895" y="3447336"/>
            <a:ext cx="2211456" cy="26537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A1D729-06E0-4C3C-4BD5-6EB79039B823}"/>
              </a:ext>
            </a:extLst>
          </p:cNvPr>
          <p:cNvSpPr txBox="1"/>
          <p:nvPr/>
        </p:nvSpPr>
        <p:spPr>
          <a:xfrm>
            <a:off x="4740965" y="6137063"/>
            <a:ext cx="337930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https://www.vat19.com/item/uv-phantom-thinking-putty</a:t>
            </a:r>
          </a:p>
        </p:txBody>
      </p:sp>
    </p:spTree>
    <p:extLst>
      <p:ext uri="{BB962C8B-B14F-4D97-AF65-F5344CB8AC3E}">
        <p14:creationId xmlns:p14="http://schemas.microsoft.com/office/powerpoint/2010/main" val="244163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136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Christie, Hamish S - (hamishc)</dc:creator>
  <cp:lastModifiedBy>Christie, Hamish S - (hamishc)</cp:lastModifiedBy>
  <cp:revision>5</cp:revision>
  <dcterms:created xsi:type="dcterms:W3CDTF">2024-04-06T06:32:06Z</dcterms:created>
  <dcterms:modified xsi:type="dcterms:W3CDTF">2024-08-08T20:12:46Z</dcterms:modified>
</cp:coreProperties>
</file>