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4" r:id="rId2"/>
    <p:sldId id="335" r:id="rId3"/>
    <p:sldId id="336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C7B237-74B1-498E-8F69-E75A6EF82B6D}" v="6" dt="2024-08-08T20:39:30.2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94660"/>
  </p:normalViewPr>
  <p:slideViewPr>
    <p:cSldViewPr snapToGrid="0">
      <p:cViewPr varScale="1">
        <p:scale>
          <a:sx n="96" d="100"/>
          <a:sy n="96" d="100"/>
        </p:scale>
        <p:origin x="18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e, Hamish S - (hamishc)" userId="1b943b3d-cef8-4861-be5d-02f7ccfbde82" providerId="ADAL" clId="{D6C7B237-74B1-498E-8F69-E75A6EF82B6D}"/>
    <pc:docChg chg="custSel modSld">
      <pc:chgData name="Christie, Hamish S - (hamishc)" userId="1b943b3d-cef8-4861-be5d-02f7ccfbde82" providerId="ADAL" clId="{D6C7B237-74B1-498E-8F69-E75A6EF82B6D}" dt="2024-08-08T20:44:31.266" v="418" actId="1076"/>
      <pc:docMkLst>
        <pc:docMk/>
      </pc:docMkLst>
      <pc:sldChg chg="addSp delSp modSp mod">
        <pc:chgData name="Christie, Hamish S - (hamishc)" userId="1b943b3d-cef8-4861-be5d-02f7ccfbde82" providerId="ADAL" clId="{D6C7B237-74B1-498E-8F69-E75A6EF82B6D}" dt="2024-08-08T20:43:20.958" v="417" actId="1036"/>
        <pc:sldMkLst>
          <pc:docMk/>
          <pc:sldMk cId="4293959910" sldId="334"/>
        </pc:sldMkLst>
        <pc:spChg chg="del">
          <ac:chgData name="Christie, Hamish S - (hamishc)" userId="1b943b3d-cef8-4861-be5d-02f7ccfbde82" providerId="ADAL" clId="{D6C7B237-74B1-498E-8F69-E75A6EF82B6D}" dt="2024-08-08T20:39:29.293" v="216" actId="478"/>
          <ac:spMkLst>
            <pc:docMk/>
            <pc:sldMk cId="4293959910" sldId="334"/>
            <ac:spMk id="2" creationId="{00000000-0000-0000-0000-000000000000}"/>
          </ac:spMkLst>
        </pc:spChg>
        <pc:spChg chg="mod">
          <ac:chgData name="Christie, Hamish S - (hamishc)" userId="1b943b3d-cef8-4861-be5d-02f7ccfbde82" providerId="ADAL" clId="{D6C7B237-74B1-498E-8F69-E75A6EF82B6D}" dt="2024-08-08T20:43:13.671" v="404" actId="1036"/>
          <ac:spMkLst>
            <pc:docMk/>
            <pc:sldMk cId="4293959910" sldId="334"/>
            <ac:spMk id="3" creationId="{EF5F3C2B-2431-690F-D5DF-BAC521923D52}"/>
          </ac:spMkLst>
        </pc:spChg>
        <pc:spChg chg="mod">
          <ac:chgData name="Christie, Hamish S - (hamishc)" userId="1b943b3d-cef8-4861-be5d-02f7ccfbde82" providerId="ADAL" clId="{D6C7B237-74B1-498E-8F69-E75A6EF82B6D}" dt="2024-08-08T20:43:20.958" v="417" actId="1036"/>
          <ac:spMkLst>
            <pc:docMk/>
            <pc:sldMk cId="4293959910" sldId="334"/>
            <ac:spMk id="4" creationId="{4D2D5588-18FA-FBFB-5628-051845EAE308}"/>
          </ac:spMkLst>
        </pc:spChg>
        <pc:spChg chg="mod">
          <ac:chgData name="Christie, Hamish S - (hamishc)" userId="1b943b3d-cef8-4861-be5d-02f7ccfbde82" providerId="ADAL" clId="{D6C7B237-74B1-498E-8F69-E75A6EF82B6D}" dt="2024-08-08T20:43:20.958" v="417" actId="1036"/>
          <ac:spMkLst>
            <pc:docMk/>
            <pc:sldMk cId="4293959910" sldId="334"/>
            <ac:spMk id="6" creationId="{18B48092-7767-A1BD-60E4-DB3F90CEB29F}"/>
          </ac:spMkLst>
        </pc:spChg>
        <pc:spChg chg="add mod">
          <ac:chgData name="Christie, Hamish S - (hamishc)" userId="1b943b3d-cef8-4861-be5d-02f7ccfbde82" providerId="ADAL" clId="{D6C7B237-74B1-498E-8F69-E75A6EF82B6D}" dt="2024-08-08T20:43:05.596" v="386" actId="1035"/>
          <ac:spMkLst>
            <pc:docMk/>
            <pc:sldMk cId="4293959910" sldId="334"/>
            <ac:spMk id="8" creationId="{1830E398-6A83-75C2-E90A-F0E65EA1C891}"/>
          </ac:spMkLst>
        </pc:spChg>
        <pc:spChg chg="add mod">
          <ac:chgData name="Christie, Hamish S - (hamishc)" userId="1b943b3d-cef8-4861-be5d-02f7ccfbde82" providerId="ADAL" clId="{D6C7B237-74B1-498E-8F69-E75A6EF82B6D}" dt="2024-08-08T20:39:30.231" v="217"/>
          <ac:spMkLst>
            <pc:docMk/>
            <pc:sldMk cId="4293959910" sldId="334"/>
            <ac:spMk id="11" creationId="{D5DD2CEC-5D06-4373-FBD4-7974C9896DB7}"/>
          </ac:spMkLst>
        </pc:spChg>
        <pc:picChg chg="add mod modCrop">
          <ac:chgData name="Christie, Hamish S - (hamishc)" userId="1b943b3d-cef8-4861-be5d-02f7ccfbde82" providerId="ADAL" clId="{D6C7B237-74B1-498E-8F69-E75A6EF82B6D}" dt="2024-08-08T20:43:05.596" v="386" actId="1035"/>
          <ac:picMkLst>
            <pc:docMk/>
            <pc:sldMk cId="4293959910" sldId="334"/>
            <ac:picMk id="7" creationId="{0CBB7E88-CE01-35DD-1D2C-353A2E7D82AF}"/>
          </ac:picMkLst>
        </pc:picChg>
        <pc:cxnChg chg="add mod">
          <ac:chgData name="Christie, Hamish S - (hamishc)" userId="1b943b3d-cef8-4861-be5d-02f7ccfbde82" providerId="ADAL" clId="{D6C7B237-74B1-498E-8F69-E75A6EF82B6D}" dt="2024-08-08T20:43:05.596" v="386" actId="1035"/>
          <ac:cxnSpMkLst>
            <pc:docMk/>
            <pc:sldMk cId="4293959910" sldId="334"/>
            <ac:cxnSpMk id="10" creationId="{4FDAE9F4-3B28-5B10-4701-5230F1ED0172}"/>
          </ac:cxnSpMkLst>
        </pc:cxnChg>
      </pc:sldChg>
      <pc:sldChg chg="addSp delSp modSp mod">
        <pc:chgData name="Christie, Hamish S - (hamishc)" userId="1b943b3d-cef8-4861-be5d-02f7ccfbde82" providerId="ADAL" clId="{D6C7B237-74B1-498E-8F69-E75A6EF82B6D}" dt="2024-08-08T20:41:32.798" v="268" actId="20577"/>
        <pc:sldMkLst>
          <pc:docMk/>
          <pc:sldMk cId="3939423980" sldId="335"/>
        </pc:sldMkLst>
        <pc:spChg chg="del">
          <ac:chgData name="Christie, Hamish S - (hamishc)" userId="1b943b3d-cef8-4861-be5d-02f7ccfbde82" providerId="ADAL" clId="{D6C7B237-74B1-498E-8F69-E75A6EF82B6D}" dt="2024-08-08T20:39:24.236" v="214" actId="478"/>
          <ac:spMkLst>
            <pc:docMk/>
            <pc:sldMk cId="3939423980" sldId="335"/>
            <ac:spMk id="2" creationId="{00000000-0000-0000-0000-000000000000}"/>
          </ac:spMkLst>
        </pc:spChg>
        <pc:spChg chg="del">
          <ac:chgData name="Christie, Hamish S - (hamishc)" userId="1b943b3d-cef8-4861-be5d-02f7ccfbde82" providerId="ADAL" clId="{D6C7B237-74B1-498E-8F69-E75A6EF82B6D}" dt="2024-08-08T20:35:33.914" v="133" actId="478"/>
          <ac:spMkLst>
            <pc:docMk/>
            <pc:sldMk cId="3939423980" sldId="335"/>
            <ac:spMk id="3" creationId="{EF5F3C2B-2431-690F-D5DF-BAC521923D52}"/>
          </ac:spMkLst>
        </pc:spChg>
        <pc:spChg chg="mod">
          <ac:chgData name="Christie, Hamish S - (hamishc)" userId="1b943b3d-cef8-4861-be5d-02f7ccfbde82" providerId="ADAL" clId="{D6C7B237-74B1-498E-8F69-E75A6EF82B6D}" dt="2024-08-08T20:41:32.798" v="268" actId="20577"/>
          <ac:spMkLst>
            <pc:docMk/>
            <pc:sldMk cId="3939423980" sldId="335"/>
            <ac:spMk id="4" creationId="{4D2D5588-18FA-FBFB-5628-051845EAE308}"/>
          </ac:spMkLst>
        </pc:spChg>
        <pc:spChg chg="mod">
          <ac:chgData name="Christie, Hamish S - (hamishc)" userId="1b943b3d-cef8-4861-be5d-02f7ccfbde82" providerId="ADAL" clId="{D6C7B237-74B1-498E-8F69-E75A6EF82B6D}" dt="2024-08-08T20:40:39.430" v="253" actId="1035"/>
          <ac:spMkLst>
            <pc:docMk/>
            <pc:sldMk cId="3939423980" sldId="335"/>
            <ac:spMk id="6" creationId="{18B48092-7767-A1BD-60E4-DB3F90CEB29F}"/>
          </ac:spMkLst>
        </pc:spChg>
        <pc:spChg chg="add mod">
          <ac:chgData name="Christie, Hamish S - (hamishc)" userId="1b943b3d-cef8-4861-be5d-02f7ccfbde82" providerId="ADAL" clId="{D6C7B237-74B1-498E-8F69-E75A6EF82B6D}" dt="2024-08-08T20:39:25.207" v="215"/>
          <ac:spMkLst>
            <pc:docMk/>
            <pc:sldMk cId="3939423980" sldId="335"/>
            <ac:spMk id="8" creationId="{27D780E4-3A08-3142-C000-0433D009B165}"/>
          </ac:spMkLst>
        </pc:spChg>
        <pc:picChg chg="add mod modCrop">
          <ac:chgData name="Christie, Hamish S - (hamishc)" userId="1b943b3d-cef8-4861-be5d-02f7ccfbde82" providerId="ADAL" clId="{D6C7B237-74B1-498E-8F69-E75A6EF82B6D}" dt="2024-08-08T20:36:28.681" v="147" actId="1076"/>
          <ac:picMkLst>
            <pc:docMk/>
            <pc:sldMk cId="3939423980" sldId="335"/>
            <ac:picMk id="7" creationId="{C65B41C0-756A-D090-FF1E-2425088CB82D}"/>
          </ac:picMkLst>
        </pc:picChg>
      </pc:sldChg>
      <pc:sldChg chg="addSp delSp modSp mod">
        <pc:chgData name="Christie, Hamish S - (hamishc)" userId="1b943b3d-cef8-4861-be5d-02f7ccfbde82" providerId="ADAL" clId="{D6C7B237-74B1-498E-8F69-E75A6EF82B6D}" dt="2024-08-08T20:44:31.266" v="418" actId="1076"/>
        <pc:sldMkLst>
          <pc:docMk/>
          <pc:sldMk cId="2989029310" sldId="336"/>
        </pc:sldMkLst>
        <pc:spChg chg="mod">
          <ac:chgData name="Christie, Hamish S - (hamishc)" userId="1b943b3d-cef8-4861-be5d-02f7ccfbde82" providerId="ADAL" clId="{D6C7B237-74B1-498E-8F69-E75A6EF82B6D}" dt="2024-08-08T20:39:18.435" v="213" actId="1037"/>
          <ac:spMkLst>
            <pc:docMk/>
            <pc:sldMk cId="2989029310" sldId="336"/>
            <ac:spMk id="2" creationId="{00000000-0000-0000-0000-000000000000}"/>
          </ac:spMkLst>
        </pc:spChg>
        <pc:spChg chg="del">
          <ac:chgData name="Christie, Hamish S - (hamishc)" userId="1b943b3d-cef8-4861-be5d-02f7ccfbde82" providerId="ADAL" clId="{D6C7B237-74B1-498E-8F69-E75A6EF82B6D}" dt="2024-08-08T20:38:35.595" v="175" actId="478"/>
          <ac:spMkLst>
            <pc:docMk/>
            <pc:sldMk cId="2989029310" sldId="336"/>
            <ac:spMk id="3" creationId="{EF5F3C2B-2431-690F-D5DF-BAC521923D52}"/>
          </ac:spMkLst>
        </pc:spChg>
        <pc:spChg chg="mod">
          <ac:chgData name="Christie, Hamish S - (hamishc)" userId="1b943b3d-cef8-4861-be5d-02f7ccfbde82" providerId="ADAL" clId="{D6C7B237-74B1-498E-8F69-E75A6EF82B6D}" dt="2024-08-08T20:41:27.478" v="266" actId="20577"/>
          <ac:spMkLst>
            <pc:docMk/>
            <pc:sldMk cId="2989029310" sldId="336"/>
            <ac:spMk id="4" creationId="{4D2D5588-18FA-FBFB-5628-051845EAE308}"/>
          </ac:spMkLst>
        </pc:spChg>
        <pc:spChg chg="mod">
          <ac:chgData name="Christie, Hamish S - (hamishc)" userId="1b943b3d-cef8-4861-be5d-02f7ccfbde82" providerId="ADAL" clId="{D6C7B237-74B1-498E-8F69-E75A6EF82B6D}" dt="2024-08-08T20:44:31.266" v="418" actId="1076"/>
          <ac:spMkLst>
            <pc:docMk/>
            <pc:sldMk cId="2989029310" sldId="336"/>
            <ac:spMk id="6" creationId="{18B48092-7767-A1BD-60E4-DB3F90CEB29F}"/>
          </ac:spMkLst>
        </pc:spChg>
        <pc:picChg chg="add mod modCrop">
          <ac:chgData name="Christie, Hamish S - (hamishc)" userId="1b943b3d-cef8-4861-be5d-02f7ccfbde82" providerId="ADAL" clId="{D6C7B237-74B1-498E-8F69-E75A6EF82B6D}" dt="2024-08-08T20:38:45.830" v="178" actId="1076"/>
          <ac:picMkLst>
            <pc:docMk/>
            <pc:sldMk cId="2989029310" sldId="336"/>
            <ac:picMk id="7" creationId="{C9836F64-1F45-822E-D289-3137281D2C6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755E-6F5E-408E-8BDD-786B0CACF376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A5EC-FAD6-4678-A5EF-6D7F24B8F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3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755E-6F5E-408E-8BDD-786B0CACF376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A5EC-FAD6-4678-A5EF-6D7F24B8F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70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755E-6F5E-408E-8BDD-786B0CACF376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A5EC-FAD6-4678-A5EF-6D7F24B8F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5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755E-6F5E-408E-8BDD-786B0CACF376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A5EC-FAD6-4678-A5EF-6D7F24B8F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3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755E-6F5E-408E-8BDD-786B0CACF376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A5EC-FAD6-4678-A5EF-6D7F24B8F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5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755E-6F5E-408E-8BDD-786B0CACF376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A5EC-FAD6-4678-A5EF-6D7F24B8F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57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755E-6F5E-408E-8BDD-786B0CACF376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A5EC-FAD6-4678-A5EF-6D7F24B8F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67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755E-6F5E-408E-8BDD-786B0CACF376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A5EC-FAD6-4678-A5EF-6D7F24B8F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82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755E-6F5E-408E-8BDD-786B0CACF376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A5EC-FAD6-4678-A5EF-6D7F24B8F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3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755E-6F5E-408E-8BDD-786B0CACF376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A5EC-FAD6-4678-A5EF-6D7F24B8F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4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755E-6F5E-408E-8BDD-786B0CACF376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A5EC-FAD6-4678-A5EF-6D7F24B8F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20755E-6F5E-408E-8BDD-786B0CACF376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23A5EC-FAD6-4678-A5EF-6D7F24B8F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5F3C2B-2431-690F-D5DF-BAC521923D52}"/>
              </a:ext>
            </a:extLst>
          </p:cNvPr>
          <p:cNvSpPr txBox="1"/>
          <p:nvPr/>
        </p:nvSpPr>
        <p:spPr>
          <a:xfrm>
            <a:off x="450673" y="535077"/>
            <a:ext cx="8153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 a plastic syringe to compress a gas (butane) until it liquifies (state of matter vs pressure, heat of vaporization, refrigeration principles)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B48092-7767-A1BD-60E4-DB3F90CEB29F}"/>
              </a:ext>
            </a:extLst>
          </p:cNvPr>
          <p:cNvSpPr txBox="1"/>
          <p:nvPr/>
        </p:nvSpPr>
        <p:spPr>
          <a:xfrm>
            <a:off x="331405" y="2547369"/>
            <a:ext cx="56370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 a disposable polypropylene syringe (an all-polypropylene plunger is preferred over one that has a rubber part).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Briefly heat the </a:t>
            </a:r>
            <a:r>
              <a:rPr lang="en-US" sz="2400" dirty="0" err="1"/>
              <a:t>Luer</a:t>
            </a:r>
            <a:r>
              <a:rPr lang="en-US" sz="2400" dirty="0"/>
              <a:t> tip of the syringe with a flame (don’t burn it)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While hot, press the tip against a flat surface (fold the tip over) and let it cool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done correctly, that will seal the end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2D5588-18FA-FBFB-5628-051845EAE308}"/>
              </a:ext>
            </a:extLst>
          </p:cNvPr>
          <p:cNvSpPr txBox="1"/>
          <p:nvPr/>
        </p:nvSpPr>
        <p:spPr>
          <a:xfrm>
            <a:off x="181343" y="1952820"/>
            <a:ext cx="3626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Prepare the Hardware:</a:t>
            </a:r>
          </a:p>
        </p:txBody>
      </p:sp>
      <p:pic>
        <p:nvPicPr>
          <p:cNvPr id="7" name="Picture 6" descr="A pair of syringes on a black surface&#10;&#10;Description automatically generated">
            <a:extLst>
              <a:ext uri="{FF2B5EF4-FFF2-40B4-BE49-F238E27FC236}">
                <a16:creationId xmlns:a16="http://schemas.microsoft.com/office/drawing/2014/main" id="{0CBB7E88-CE01-35DD-1D2C-353A2E7D82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1" r="14348" b="14251"/>
          <a:stretch/>
        </p:blipFill>
        <p:spPr>
          <a:xfrm rot="5400000">
            <a:off x="5767957" y="3001309"/>
            <a:ext cx="3627785" cy="24614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30E398-6A83-75C2-E90A-F0E65EA1C891}"/>
              </a:ext>
            </a:extLst>
          </p:cNvPr>
          <p:cNvSpPr txBox="1"/>
          <p:nvPr/>
        </p:nvSpPr>
        <p:spPr>
          <a:xfrm>
            <a:off x="7119630" y="6231835"/>
            <a:ext cx="1222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Sealed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FDAE9F4-3B28-5B10-4701-5230F1ED0172}"/>
              </a:ext>
            </a:extLst>
          </p:cNvPr>
          <p:cNvCxnSpPr>
            <a:cxnSpLocks/>
          </p:cNvCxnSpPr>
          <p:nvPr/>
        </p:nvCxnSpPr>
        <p:spPr>
          <a:xfrm flipV="1">
            <a:off x="7822096" y="5763219"/>
            <a:ext cx="228600" cy="46861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5DD2CEC-5D06-4373-FBD4-7974C9896DB7}"/>
              </a:ext>
            </a:extLst>
          </p:cNvPr>
          <p:cNvSpPr txBox="1"/>
          <p:nvPr/>
        </p:nvSpPr>
        <p:spPr>
          <a:xfrm>
            <a:off x="1381977" y="0"/>
            <a:ext cx="6090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Lab Experiment – Liquifying a Gas</a:t>
            </a:r>
          </a:p>
        </p:txBody>
      </p:sp>
    </p:spTree>
    <p:extLst>
      <p:ext uri="{BB962C8B-B14F-4D97-AF65-F5344CB8AC3E}">
        <p14:creationId xmlns:p14="http://schemas.microsoft.com/office/powerpoint/2010/main" val="4293959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B48092-7767-A1BD-60E4-DB3F90CEB29F}"/>
              </a:ext>
            </a:extLst>
          </p:cNvPr>
          <p:cNvSpPr txBox="1"/>
          <p:nvPr/>
        </p:nvSpPr>
        <p:spPr>
          <a:xfrm>
            <a:off x="326908" y="1017652"/>
            <a:ext cx="57955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 butane from a canister typically used to refill small butane torches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Turn the canister upside down, point it into the syringe body and open the valve (press it in) – use pliers to do this (</a:t>
            </a:r>
            <a:r>
              <a:rPr lang="en-US" sz="2400" dirty="0">
                <a:solidFill>
                  <a:srgbClr val="00B0F0"/>
                </a:solidFill>
              </a:rPr>
              <a:t>cold burns can occur from touching the liquid butane</a:t>
            </a:r>
            <a:r>
              <a:rPr lang="en-US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Liquid butane will come out of the nozzle, and some will collect in the syringe (as the liquid evaporates the gas produced will displace the air in the syringe)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Insert the plunger at just the moment when the last bit of liquid evaporates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Ready!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2D5588-18FA-FBFB-5628-051845EAE308}"/>
              </a:ext>
            </a:extLst>
          </p:cNvPr>
          <p:cNvSpPr txBox="1"/>
          <p:nvPr/>
        </p:nvSpPr>
        <p:spPr>
          <a:xfrm>
            <a:off x="191282" y="555987"/>
            <a:ext cx="3626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Fill with Butane:</a:t>
            </a:r>
          </a:p>
        </p:txBody>
      </p:sp>
      <p:pic>
        <p:nvPicPr>
          <p:cNvPr id="7" name="Picture 6" descr="A syringe with a needle&#10;&#10;Description automatically generated">
            <a:extLst>
              <a:ext uri="{FF2B5EF4-FFF2-40B4-BE49-F238E27FC236}">
                <a16:creationId xmlns:a16="http://schemas.microsoft.com/office/drawing/2014/main" id="{C65B41C0-756A-D090-FF1E-2425088CB8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6" t="17343" r="3477" b="20241"/>
          <a:stretch/>
        </p:blipFill>
        <p:spPr>
          <a:xfrm rot="5400000">
            <a:off x="5253545" y="2389650"/>
            <a:ext cx="4436708" cy="26987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D780E4-3A08-3142-C000-0433D009B165}"/>
              </a:ext>
            </a:extLst>
          </p:cNvPr>
          <p:cNvSpPr txBox="1"/>
          <p:nvPr/>
        </p:nvSpPr>
        <p:spPr>
          <a:xfrm>
            <a:off x="1381977" y="0"/>
            <a:ext cx="6090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Lab Experiment – Liquifying a Gas</a:t>
            </a:r>
          </a:p>
        </p:txBody>
      </p:sp>
    </p:spTree>
    <p:extLst>
      <p:ext uri="{BB962C8B-B14F-4D97-AF65-F5344CB8AC3E}">
        <p14:creationId xmlns:p14="http://schemas.microsoft.com/office/powerpoint/2010/main" val="3939423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1977" y="0"/>
            <a:ext cx="6090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Lab Experiment – Liquifying a Gas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B48092-7767-A1BD-60E4-DB3F90CEB29F}"/>
              </a:ext>
            </a:extLst>
          </p:cNvPr>
          <p:cNvSpPr txBox="1"/>
          <p:nvPr/>
        </p:nvSpPr>
        <p:spPr>
          <a:xfrm>
            <a:off x="350436" y="1370939"/>
            <a:ext cx="81532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Push the syringe barrel in, at some point liquid will be seen to condense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Allow the liquid to cool, then let the plunger go 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liquid will boil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Touch the syringe after the compression and after the decompression to feel the temperature changes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2D5588-18FA-FBFB-5628-051845EAE308}"/>
              </a:ext>
            </a:extLst>
          </p:cNvPr>
          <p:cNvSpPr txBox="1"/>
          <p:nvPr/>
        </p:nvSpPr>
        <p:spPr>
          <a:xfrm>
            <a:off x="221100" y="684165"/>
            <a:ext cx="3626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Do the Experiment:</a:t>
            </a:r>
          </a:p>
        </p:txBody>
      </p:sp>
      <p:pic>
        <p:nvPicPr>
          <p:cNvPr id="7" name="Picture 6" descr="A close-up of a syringe&#10;&#10;Description automatically generated">
            <a:extLst>
              <a:ext uri="{FF2B5EF4-FFF2-40B4-BE49-F238E27FC236}">
                <a16:creationId xmlns:a16="http://schemas.microsoft.com/office/drawing/2014/main" id="{C9836F64-1F45-822E-D289-3137281D2C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" t="15797" r="67390" b="8648"/>
          <a:stretch/>
        </p:blipFill>
        <p:spPr>
          <a:xfrm rot="5400000">
            <a:off x="3483220" y="3143118"/>
            <a:ext cx="2177559" cy="41532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9029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269</Words>
  <Application>Microsoft Office PowerPoint</Application>
  <PresentationFormat>On-screen Show (4:3)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Christie, Hamish S - (hamishc)</dc:creator>
  <cp:lastModifiedBy>Christie, Hamish S - (hamishc)</cp:lastModifiedBy>
  <cp:revision>1</cp:revision>
  <dcterms:created xsi:type="dcterms:W3CDTF">2024-08-08T20:17:01Z</dcterms:created>
  <dcterms:modified xsi:type="dcterms:W3CDTF">2024-08-08T20:44:33Z</dcterms:modified>
</cp:coreProperties>
</file>