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737" r:id="rId5"/>
    <p:sldId id="724" r:id="rId6"/>
    <p:sldId id="716" r:id="rId7"/>
    <p:sldId id="717" r:id="rId8"/>
    <p:sldId id="725" r:id="rId9"/>
    <p:sldId id="728" r:id="rId10"/>
    <p:sldId id="727" r:id="rId11"/>
    <p:sldId id="726" r:id="rId12"/>
    <p:sldId id="729" r:id="rId13"/>
    <p:sldId id="730" r:id="rId14"/>
    <p:sldId id="731" r:id="rId15"/>
  </p:sldIdLst>
  <p:sldSz cx="6858000" cy="51435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BE562B-8D6C-4C00-B3E6-27ACB1CF7357}" v="198" dt="2024-08-08T18:12:41.1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7" d="100"/>
          <a:sy n="127" d="100"/>
        </p:scale>
        <p:origin x="1254" y="120"/>
      </p:cViewPr>
      <p:guideLst>
        <p:guide orient="horz" pos="16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e, Hamish S - (hamishc)" userId="1b943b3d-cef8-4861-be5d-02f7ccfbde82" providerId="ADAL" clId="{71BE562B-8D6C-4C00-B3E6-27ACB1CF7357}"/>
    <pc:docChg chg="undo custSel addSld delSld modSld">
      <pc:chgData name="Christie, Hamish S - (hamishc)" userId="1b943b3d-cef8-4861-be5d-02f7ccfbde82" providerId="ADAL" clId="{71BE562B-8D6C-4C00-B3E6-27ACB1CF7357}" dt="2024-08-08T18:12:41.147" v="716"/>
      <pc:docMkLst>
        <pc:docMk/>
      </pc:docMkLst>
      <pc:sldChg chg="del">
        <pc:chgData name="Christie, Hamish S - (hamishc)" userId="1b943b3d-cef8-4861-be5d-02f7ccfbde82" providerId="ADAL" clId="{71BE562B-8D6C-4C00-B3E6-27ACB1CF7357}" dt="2024-08-08T17:51:34.549" v="405" actId="47"/>
        <pc:sldMkLst>
          <pc:docMk/>
          <pc:sldMk cId="2039617209" sldId="715"/>
        </pc:sldMkLst>
      </pc:sldChg>
      <pc:sldChg chg="modSp">
        <pc:chgData name="Christie, Hamish S - (hamishc)" userId="1b943b3d-cef8-4861-be5d-02f7ccfbde82" providerId="ADAL" clId="{71BE562B-8D6C-4C00-B3E6-27ACB1CF7357}" dt="2024-08-08T17:32:30.314" v="61" actId="20577"/>
        <pc:sldMkLst>
          <pc:docMk/>
          <pc:sldMk cId="2001492046" sldId="716"/>
        </pc:sldMkLst>
        <pc:spChg chg="mod">
          <ac:chgData name="Christie, Hamish S - (hamishc)" userId="1b943b3d-cef8-4861-be5d-02f7ccfbde82" providerId="ADAL" clId="{71BE562B-8D6C-4C00-B3E6-27ACB1CF7357}" dt="2024-08-08T17:32:30.314" v="61" actId="20577"/>
          <ac:spMkLst>
            <pc:docMk/>
            <pc:sldMk cId="2001492046" sldId="716"/>
            <ac:spMk id="5" creationId="{9360F432-00B4-43B7-798E-3CE1E1AE1E64}"/>
          </ac:spMkLst>
        </pc:spChg>
      </pc:sldChg>
      <pc:sldChg chg="addSp delSp modSp mod delAnim modAnim">
        <pc:chgData name="Christie, Hamish S - (hamishc)" userId="1b943b3d-cef8-4861-be5d-02f7ccfbde82" providerId="ADAL" clId="{71BE562B-8D6C-4C00-B3E6-27ACB1CF7357}" dt="2024-08-08T18:11:05.896" v="709" actId="21"/>
        <pc:sldMkLst>
          <pc:docMk/>
          <pc:sldMk cId="1210082435" sldId="717"/>
        </pc:sldMkLst>
        <pc:spChg chg="add mod">
          <ac:chgData name="Christie, Hamish S - (hamishc)" userId="1b943b3d-cef8-4861-be5d-02f7ccfbde82" providerId="ADAL" clId="{71BE562B-8D6C-4C00-B3E6-27ACB1CF7357}" dt="2024-08-08T18:11:00.423" v="708" actId="20577"/>
          <ac:spMkLst>
            <pc:docMk/>
            <pc:sldMk cId="1210082435" sldId="717"/>
            <ac:spMk id="2" creationId="{488BF410-2685-01C2-45DE-58B41F5B4495}"/>
          </ac:spMkLst>
        </pc:spChg>
        <pc:spChg chg="del mod">
          <ac:chgData name="Christie, Hamish S - (hamishc)" userId="1b943b3d-cef8-4861-be5d-02f7ccfbde82" providerId="ADAL" clId="{71BE562B-8D6C-4C00-B3E6-27ACB1CF7357}" dt="2024-08-08T18:11:05.896" v="709" actId="21"/>
          <ac:spMkLst>
            <pc:docMk/>
            <pc:sldMk cId="1210082435" sldId="717"/>
            <ac:spMk id="4" creationId="{2916ADC5-DFC0-7814-F86E-EF64E0D54328}"/>
          </ac:spMkLst>
        </pc:spChg>
        <pc:spChg chg="mod">
          <ac:chgData name="Christie, Hamish S - (hamishc)" userId="1b943b3d-cef8-4861-be5d-02f7ccfbde82" providerId="ADAL" clId="{71BE562B-8D6C-4C00-B3E6-27ACB1CF7357}" dt="2024-08-08T18:10:41.386" v="707" actId="1076"/>
          <ac:spMkLst>
            <pc:docMk/>
            <pc:sldMk cId="1210082435" sldId="717"/>
            <ac:spMk id="7" creationId="{C89B9945-D7D2-97A5-3BC2-CC091D1E73D1}"/>
          </ac:spMkLst>
        </pc:spChg>
      </pc:sldChg>
      <pc:sldChg chg="del">
        <pc:chgData name="Christie, Hamish S - (hamishc)" userId="1b943b3d-cef8-4861-be5d-02f7ccfbde82" providerId="ADAL" clId="{71BE562B-8D6C-4C00-B3E6-27ACB1CF7357}" dt="2024-08-08T17:51:34.785" v="406" actId="47"/>
        <pc:sldMkLst>
          <pc:docMk/>
          <pc:sldMk cId="1413617584" sldId="718"/>
        </pc:sldMkLst>
      </pc:sldChg>
      <pc:sldChg chg="del">
        <pc:chgData name="Christie, Hamish S - (hamishc)" userId="1b943b3d-cef8-4861-be5d-02f7ccfbde82" providerId="ADAL" clId="{71BE562B-8D6C-4C00-B3E6-27ACB1CF7357}" dt="2024-08-08T17:51:35.382" v="408" actId="47"/>
        <pc:sldMkLst>
          <pc:docMk/>
          <pc:sldMk cId="2213174463" sldId="719"/>
        </pc:sldMkLst>
      </pc:sldChg>
      <pc:sldChg chg="del">
        <pc:chgData name="Christie, Hamish S - (hamishc)" userId="1b943b3d-cef8-4861-be5d-02f7ccfbde82" providerId="ADAL" clId="{71BE562B-8D6C-4C00-B3E6-27ACB1CF7357}" dt="2024-08-08T17:51:35.031" v="407" actId="47"/>
        <pc:sldMkLst>
          <pc:docMk/>
          <pc:sldMk cId="679449106" sldId="720"/>
        </pc:sldMkLst>
      </pc:sldChg>
      <pc:sldChg chg="del">
        <pc:chgData name="Christie, Hamish S - (hamishc)" userId="1b943b3d-cef8-4861-be5d-02f7ccfbde82" providerId="ADAL" clId="{71BE562B-8D6C-4C00-B3E6-27ACB1CF7357}" dt="2024-08-08T17:29:31.031" v="0" actId="47"/>
        <pc:sldMkLst>
          <pc:docMk/>
          <pc:sldMk cId="322974769" sldId="721"/>
        </pc:sldMkLst>
      </pc:sldChg>
      <pc:sldChg chg="delSp modSp mod">
        <pc:chgData name="Christie, Hamish S - (hamishc)" userId="1b943b3d-cef8-4861-be5d-02f7ccfbde82" providerId="ADAL" clId="{71BE562B-8D6C-4C00-B3E6-27ACB1CF7357}" dt="2024-08-08T17:31:42.912" v="54" actId="1036"/>
        <pc:sldMkLst>
          <pc:docMk/>
          <pc:sldMk cId="562357738" sldId="724"/>
        </pc:sldMkLst>
        <pc:spChg chg="mod">
          <ac:chgData name="Christie, Hamish S - (hamishc)" userId="1b943b3d-cef8-4861-be5d-02f7ccfbde82" providerId="ADAL" clId="{71BE562B-8D6C-4C00-B3E6-27ACB1CF7357}" dt="2024-08-08T17:31:42.912" v="54" actId="1036"/>
          <ac:spMkLst>
            <pc:docMk/>
            <pc:sldMk cId="562357738" sldId="724"/>
            <ac:spMk id="2" creationId="{BA598FC8-412D-13B7-39F2-23D18339F2B9}"/>
          </ac:spMkLst>
        </pc:spChg>
        <pc:spChg chg="mod">
          <ac:chgData name="Christie, Hamish S - (hamishc)" userId="1b943b3d-cef8-4861-be5d-02f7ccfbde82" providerId="ADAL" clId="{71BE562B-8D6C-4C00-B3E6-27ACB1CF7357}" dt="2024-08-08T17:31:33.768" v="40" actId="1038"/>
          <ac:spMkLst>
            <pc:docMk/>
            <pc:sldMk cId="562357738" sldId="724"/>
            <ac:spMk id="3" creationId="{AAA834E2-104A-5307-0A10-69912D827FC4}"/>
          </ac:spMkLst>
        </pc:spChg>
        <pc:spChg chg="del">
          <ac:chgData name="Christie, Hamish S - (hamishc)" userId="1b943b3d-cef8-4861-be5d-02f7ccfbde82" providerId="ADAL" clId="{71BE562B-8D6C-4C00-B3E6-27ACB1CF7357}" dt="2024-08-08T17:31:21.121" v="2" actId="478"/>
          <ac:spMkLst>
            <pc:docMk/>
            <pc:sldMk cId="562357738" sldId="724"/>
            <ac:spMk id="4" creationId="{00000000-0000-0000-0000-000000000000}"/>
          </ac:spMkLst>
        </pc:spChg>
        <pc:spChg chg="mod">
          <ac:chgData name="Christie, Hamish S - (hamishc)" userId="1b943b3d-cef8-4861-be5d-02f7ccfbde82" providerId="ADAL" clId="{71BE562B-8D6C-4C00-B3E6-27ACB1CF7357}" dt="2024-08-08T17:31:18.965" v="1" actId="255"/>
          <ac:spMkLst>
            <pc:docMk/>
            <pc:sldMk cId="562357738" sldId="724"/>
            <ac:spMk id="5" creationId="{65E42804-0BBF-96F5-19D0-787C7DBFE829}"/>
          </ac:spMkLst>
        </pc:spChg>
      </pc:sldChg>
      <pc:sldChg chg="delSp modSp mod modAnim">
        <pc:chgData name="Christie, Hamish S - (hamishc)" userId="1b943b3d-cef8-4861-be5d-02f7ccfbde82" providerId="ADAL" clId="{71BE562B-8D6C-4C00-B3E6-27ACB1CF7357}" dt="2024-08-08T17:34:46.983" v="98" actId="1037"/>
        <pc:sldMkLst>
          <pc:docMk/>
          <pc:sldMk cId="489308719" sldId="725"/>
        </pc:sldMkLst>
        <pc:spChg chg="mod">
          <ac:chgData name="Christie, Hamish S - (hamishc)" userId="1b943b3d-cef8-4861-be5d-02f7ccfbde82" providerId="ADAL" clId="{71BE562B-8D6C-4C00-B3E6-27ACB1CF7357}" dt="2024-08-08T17:34:46.983" v="98" actId="1037"/>
          <ac:spMkLst>
            <pc:docMk/>
            <pc:sldMk cId="489308719" sldId="725"/>
            <ac:spMk id="3" creationId="{03F04C7E-D98C-A292-D367-32BAA127463B}"/>
          </ac:spMkLst>
        </pc:spChg>
        <pc:spChg chg="mod">
          <ac:chgData name="Christie, Hamish S - (hamishc)" userId="1b943b3d-cef8-4861-be5d-02f7ccfbde82" providerId="ADAL" clId="{71BE562B-8D6C-4C00-B3E6-27ACB1CF7357}" dt="2024-08-08T17:34:17.442" v="72" actId="1076"/>
          <ac:spMkLst>
            <pc:docMk/>
            <pc:sldMk cId="489308719" sldId="725"/>
            <ac:spMk id="4" creationId="{2916ADC5-DFC0-7814-F86E-EF64E0D54328}"/>
          </ac:spMkLst>
        </pc:spChg>
        <pc:spChg chg="del">
          <ac:chgData name="Christie, Hamish S - (hamishc)" userId="1b943b3d-cef8-4861-be5d-02f7ccfbde82" providerId="ADAL" clId="{71BE562B-8D6C-4C00-B3E6-27ACB1CF7357}" dt="2024-08-08T17:34:11.808" v="71" actId="478"/>
          <ac:spMkLst>
            <pc:docMk/>
            <pc:sldMk cId="489308719" sldId="725"/>
            <ac:spMk id="7" creationId="{C89B9945-D7D2-97A5-3BC2-CC091D1E73D1}"/>
          </ac:spMkLst>
        </pc:spChg>
        <pc:spChg chg="mod">
          <ac:chgData name="Christie, Hamish S - (hamishc)" userId="1b943b3d-cef8-4861-be5d-02f7ccfbde82" providerId="ADAL" clId="{71BE562B-8D6C-4C00-B3E6-27ACB1CF7357}" dt="2024-08-08T17:34:46.983" v="98" actId="1037"/>
          <ac:spMkLst>
            <pc:docMk/>
            <pc:sldMk cId="489308719" sldId="725"/>
            <ac:spMk id="8" creationId="{6EA37959-6D1B-1BBA-05AA-EFA237E6370A}"/>
          </ac:spMkLst>
        </pc:spChg>
      </pc:sldChg>
      <pc:sldChg chg="modAnim">
        <pc:chgData name="Christie, Hamish S - (hamishc)" userId="1b943b3d-cef8-4861-be5d-02f7ccfbde82" providerId="ADAL" clId="{71BE562B-8D6C-4C00-B3E6-27ACB1CF7357}" dt="2024-08-08T17:53:13.284" v="425"/>
        <pc:sldMkLst>
          <pc:docMk/>
          <pc:sldMk cId="2360366394" sldId="726"/>
        </pc:sldMkLst>
      </pc:sldChg>
      <pc:sldChg chg="delSp mod modAnim">
        <pc:chgData name="Christie, Hamish S - (hamishc)" userId="1b943b3d-cef8-4861-be5d-02f7ccfbde82" providerId="ADAL" clId="{71BE562B-8D6C-4C00-B3E6-27ACB1CF7357}" dt="2024-08-08T17:52:57.474" v="424"/>
        <pc:sldMkLst>
          <pc:docMk/>
          <pc:sldMk cId="1669185735" sldId="727"/>
        </pc:sldMkLst>
        <pc:spChg chg="del">
          <ac:chgData name="Christie, Hamish S - (hamishc)" userId="1b943b3d-cef8-4861-be5d-02f7ccfbde82" providerId="ADAL" clId="{71BE562B-8D6C-4C00-B3E6-27ACB1CF7357}" dt="2024-08-08T17:51:43.699" v="410" actId="478"/>
          <ac:spMkLst>
            <pc:docMk/>
            <pc:sldMk cId="1669185735" sldId="727"/>
            <ac:spMk id="11" creationId="{BBE3EDC6-F380-2C64-9BA8-344ED6D3423C}"/>
          </ac:spMkLst>
        </pc:spChg>
      </pc:sldChg>
      <pc:sldChg chg="addSp modSp mod modAnim">
        <pc:chgData name="Christie, Hamish S - (hamishc)" userId="1b943b3d-cef8-4861-be5d-02f7ccfbde82" providerId="ADAL" clId="{71BE562B-8D6C-4C00-B3E6-27ACB1CF7357}" dt="2024-08-08T18:10:24.125" v="706" actId="207"/>
        <pc:sldMkLst>
          <pc:docMk/>
          <pc:sldMk cId="109041745" sldId="729"/>
        </pc:sldMkLst>
        <pc:spChg chg="add mod">
          <ac:chgData name="Christie, Hamish S - (hamishc)" userId="1b943b3d-cef8-4861-be5d-02f7ccfbde82" providerId="ADAL" clId="{71BE562B-8D6C-4C00-B3E6-27ACB1CF7357}" dt="2024-08-08T17:53:48.225" v="440" actId="1076"/>
          <ac:spMkLst>
            <pc:docMk/>
            <pc:sldMk cId="109041745" sldId="729"/>
            <ac:spMk id="2" creationId="{5276F51D-9904-F1A0-BE72-8D1B4B3B7E8A}"/>
          </ac:spMkLst>
        </pc:spChg>
        <pc:spChg chg="mod">
          <ac:chgData name="Christie, Hamish S - (hamishc)" userId="1b943b3d-cef8-4861-be5d-02f7ccfbde82" providerId="ADAL" clId="{71BE562B-8D6C-4C00-B3E6-27ACB1CF7357}" dt="2024-08-08T17:53:26.805" v="426" actId="1076"/>
          <ac:spMkLst>
            <pc:docMk/>
            <pc:sldMk cId="109041745" sldId="729"/>
            <ac:spMk id="3" creationId="{B50EF957-C883-744D-7CB2-3B773CD2F844}"/>
          </ac:spMkLst>
        </pc:spChg>
        <pc:spChg chg="add mod">
          <ac:chgData name="Christie, Hamish S - (hamishc)" userId="1b943b3d-cef8-4861-be5d-02f7ccfbde82" providerId="ADAL" clId="{71BE562B-8D6C-4C00-B3E6-27ACB1CF7357}" dt="2024-08-08T17:56:48.835" v="498" actId="1076"/>
          <ac:spMkLst>
            <pc:docMk/>
            <pc:sldMk cId="109041745" sldId="729"/>
            <ac:spMk id="4" creationId="{C531CE4B-6F82-16CC-E2E6-022A69C66844}"/>
          </ac:spMkLst>
        </pc:spChg>
        <pc:spChg chg="mod">
          <ac:chgData name="Christie, Hamish S - (hamishc)" userId="1b943b3d-cef8-4861-be5d-02f7ccfbde82" providerId="ADAL" clId="{71BE562B-8D6C-4C00-B3E6-27ACB1CF7357}" dt="2024-08-08T18:10:24.125" v="706" actId="207"/>
          <ac:spMkLst>
            <pc:docMk/>
            <pc:sldMk cId="109041745" sldId="729"/>
            <ac:spMk id="6" creationId="{10ADB5ED-EFBC-C948-A7AB-BDDD83522E1A}"/>
          </ac:spMkLst>
        </pc:spChg>
      </pc:sldChg>
      <pc:sldChg chg="addSp delSp modSp mod addAnim delAnim modAnim">
        <pc:chgData name="Christie, Hamish S - (hamishc)" userId="1b943b3d-cef8-4861-be5d-02f7ccfbde82" providerId="ADAL" clId="{71BE562B-8D6C-4C00-B3E6-27ACB1CF7357}" dt="2024-08-08T18:10:00.479" v="689" actId="207"/>
        <pc:sldMkLst>
          <pc:docMk/>
          <pc:sldMk cId="4271379948" sldId="730"/>
        </pc:sldMkLst>
        <pc:spChg chg="add mod">
          <ac:chgData name="Christie, Hamish S - (hamishc)" userId="1b943b3d-cef8-4861-be5d-02f7ccfbde82" providerId="ADAL" clId="{71BE562B-8D6C-4C00-B3E6-27ACB1CF7357}" dt="2024-08-08T18:09:51.125" v="688" actId="207"/>
          <ac:spMkLst>
            <pc:docMk/>
            <pc:sldMk cId="4271379948" sldId="730"/>
            <ac:spMk id="2" creationId="{3C8068EA-F713-4D4C-CD7A-637B5EAF49C2}"/>
          </ac:spMkLst>
        </pc:spChg>
        <pc:spChg chg="mod">
          <ac:chgData name="Christie, Hamish S - (hamishc)" userId="1b943b3d-cef8-4861-be5d-02f7ccfbde82" providerId="ADAL" clId="{71BE562B-8D6C-4C00-B3E6-27ACB1CF7357}" dt="2024-08-08T17:42:17.542" v="174" actId="1035"/>
          <ac:spMkLst>
            <pc:docMk/>
            <pc:sldMk cId="4271379948" sldId="730"/>
            <ac:spMk id="3" creationId="{B50EF957-C883-744D-7CB2-3B773CD2F844}"/>
          </ac:spMkLst>
        </pc:spChg>
        <pc:spChg chg="mod">
          <ac:chgData name="Christie, Hamish S - (hamishc)" userId="1b943b3d-cef8-4861-be5d-02f7ccfbde82" providerId="ADAL" clId="{71BE562B-8D6C-4C00-B3E6-27ACB1CF7357}" dt="2024-08-08T17:58:00.604" v="504" actId="1076"/>
          <ac:spMkLst>
            <pc:docMk/>
            <pc:sldMk cId="4271379948" sldId="730"/>
            <ac:spMk id="4" creationId="{CD12BFE4-A282-8E7F-B1B7-D0FDD27085C2}"/>
          </ac:spMkLst>
        </pc:spChg>
        <pc:spChg chg="mod">
          <ac:chgData name="Christie, Hamish S - (hamishc)" userId="1b943b3d-cef8-4861-be5d-02f7ccfbde82" providerId="ADAL" clId="{71BE562B-8D6C-4C00-B3E6-27ACB1CF7357}" dt="2024-08-08T17:42:17.542" v="174" actId="1035"/>
          <ac:spMkLst>
            <pc:docMk/>
            <pc:sldMk cId="4271379948" sldId="730"/>
            <ac:spMk id="5" creationId="{711BF11F-80D8-8DC7-B3B0-223CCC296A79}"/>
          </ac:spMkLst>
        </pc:spChg>
        <pc:spChg chg="mod">
          <ac:chgData name="Christie, Hamish S - (hamishc)" userId="1b943b3d-cef8-4861-be5d-02f7ccfbde82" providerId="ADAL" clId="{71BE562B-8D6C-4C00-B3E6-27ACB1CF7357}" dt="2024-08-08T18:10:00.479" v="689" actId="207"/>
          <ac:spMkLst>
            <pc:docMk/>
            <pc:sldMk cId="4271379948" sldId="730"/>
            <ac:spMk id="6" creationId="{10ADB5ED-EFBC-C948-A7AB-BDDD83522E1A}"/>
          </ac:spMkLst>
        </pc:spChg>
        <pc:spChg chg="add del mod">
          <ac:chgData name="Christie, Hamish S - (hamishc)" userId="1b943b3d-cef8-4861-be5d-02f7ccfbde82" providerId="ADAL" clId="{71BE562B-8D6C-4C00-B3E6-27ACB1CF7357}" dt="2024-08-08T17:59:12.531" v="583" actId="1076"/>
          <ac:spMkLst>
            <pc:docMk/>
            <pc:sldMk cId="4271379948" sldId="730"/>
            <ac:spMk id="7" creationId="{CD31CEDB-338D-2936-D618-531DDA002667}"/>
          </ac:spMkLst>
        </pc:spChg>
        <pc:spChg chg="add mod">
          <ac:chgData name="Christie, Hamish S - (hamishc)" userId="1b943b3d-cef8-4861-be5d-02f7ccfbde82" providerId="ADAL" clId="{71BE562B-8D6C-4C00-B3E6-27ACB1CF7357}" dt="2024-08-08T18:00:05.369" v="594" actId="20577"/>
          <ac:spMkLst>
            <pc:docMk/>
            <pc:sldMk cId="4271379948" sldId="730"/>
            <ac:spMk id="8" creationId="{A286723F-2E75-38D1-9D41-8F3BEB005BD7}"/>
          </ac:spMkLst>
        </pc:spChg>
        <pc:spChg chg="mod">
          <ac:chgData name="Christie, Hamish S - (hamishc)" userId="1b943b3d-cef8-4861-be5d-02f7ccfbde82" providerId="ADAL" clId="{71BE562B-8D6C-4C00-B3E6-27ACB1CF7357}" dt="2024-08-08T18:00:31.681" v="611" actId="6549"/>
          <ac:spMkLst>
            <pc:docMk/>
            <pc:sldMk cId="4271379948" sldId="730"/>
            <ac:spMk id="12" creationId="{A257E9AD-EA42-B6F3-D639-A4E1E31C3D93}"/>
          </ac:spMkLst>
        </pc:spChg>
      </pc:sldChg>
      <pc:sldChg chg="addSp modSp mod modAnim">
        <pc:chgData name="Christie, Hamish S - (hamishc)" userId="1b943b3d-cef8-4861-be5d-02f7ccfbde82" providerId="ADAL" clId="{71BE562B-8D6C-4C00-B3E6-27ACB1CF7357}" dt="2024-08-08T18:12:41.147" v="716"/>
        <pc:sldMkLst>
          <pc:docMk/>
          <pc:sldMk cId="3541006313" sldId="731"/>
        </pc:sldMkLst>
        <pc:spChg chg="mod">
          <ac:chgData name="Christie, Hamish S - (hamishc)" userId="1b943b3d-cef8-4861-be5d-02f7ccfbde82" providerId="ADAL" clId="{71BE562B-8D6C-4C00-B3E6-27ACB1CF7357}" dt="2024-08-08T18:11:59.885" v="712" actId="1076"/>
          <ac:spMkLst>
            <pc:docMk/>
            <pc:sldMk cId="3541006313" sldId="731"/>
            <ac:spMk id="2" creationId="{FF0CF411-EA35-CFE2-9CE9-53B8DFC261F7}"/>
          </ac:spMkLst>
        </pc:spChg>
        <pc:spChg chg="mod">
          <ac:chgData name="Christie, Hamish S - (hamishc)" userId="1b943b3d-cef8-4861-be5d-02f7ccfbde82" providerId="ADAL" clId="{71BE562B-8D6C-4C00-B3E6-27ACB1CF7357}" dt="2024-08-08T18:11:53.306" v="711" actId="1076"/>
          <ac:spMkLst>
            <pc:docMk/>
            <pc:sldMk cId="3541006313" sldId="731"/>
            <ac:spMk id="3" creationId="{B50EF957-C883-744D-7CB2-3B773CD2F844}"/>
          </ac:spMkLst>
        </pc:spChg>
        <pc:spChg chg="mod">
          <ac:chgData name="Christie, Hamish S - (hamishc)" userId="1b943b3d-cef8-4861-be5d-02f7ccfbde82" providerId="ADAL" clId="{71BE562B-8D6C-4C00-B3E6-27ACB1CF7357}" dt="2024-08-08T18:12:08.402" v="713" actId="1076"/>
          <ac:spMkLst>
            <pc:docMk/>
            <pc:sldMk cId="3541006313" sldId="731"/>
            <ac:spMk id="4" creationId="{2F824D01-A0E3-BD0A-6EF2-923503979059}"/>
          </ac:spMkLst>
        </pc:spChg>
        <pc:spChg chg="mod">
          <ac:chgData name="Christie, Hamish S - (hamishc)" userId="1b943b3d-cef8-4861-be5d-02f7ccfbde82" providerId="ADAL" clId="{71BE562B-8D6C-4C00-B3E6-27ACB1CF7357}" dt="2024-08-08T18:11:59.885" v="712" actId="1076"/>
          <ac:spMkLst>
            <pc:docMk/>
            <pc:sldMk cId="3541006313" sldId="731"/>
            <ac:spMk id="6" creationId="{10ADB5ED-EFBC-C948-A7AB-BDDD83522E1A}"/>
          </ac:spMkLst>
        </pc:spChg>
        <pc:spChg chg="add mod">
          <ac:chgData name="Christie, Hamish S - (hamishc)" userId="1b943b3d-cef8-4861-be5d-02f7ccfbde82" providerId="ADAL" clId="{71BE562B-8D6C-4C00-B3E6-27ACB1CF7357}" dt="2024-08-08T18:11:59.885" v="712" actId="1076"/>
          <ac:spMkLst>
            <pc:docMk/>
            <pc:sldMk cId="3541006313" sldId="731"/>
            <ac:spMk id="7" creationId="{52A3E0D2-432A-AD2F-A1EF-082B552267F2}"/>
          </ac:spMkLst>
        </pc:spChg>
        <pc:spChg chg="add mod">
          <ac:chgData name="Christie, Hamish S - (hamishc)" userId="1b943b3d-cef8-4861-be5d-02f7ccfbde82" providerId="ADAL" clId="{71BE562B-8D6C-4C00-B3E6-27ACB1CF7357}" dt="2024-08-08T18:12:14.830" v="715" actId="1076"/>
          <ac:spMkLst>
            <pc:docMk/>
            <pc:sldMk cId="3541006313" sldId="731"/>
            <ac:spMk id="8" creationId="{2916ADC5-DFC0-7814-F86E-EF64E0D54328}"/>
          </ac:spMkLst>
        </pc:spChg>
      </pc:sldChg>
      <pc:sldChg chg="del">
        <pc:chgData name="Christie, Hamish S - (hamishc)" userId="1b943b3d-cef8-4861-be5d-02f7ccfbde82" providerId="ADAL" clId="{71BE562B-8D6C-4C00-B3E6-27ACB1CF7357}" dt="2024-08-08T17:51:35.960" v="409" actId="47"/>
        <pc:sldMkLst>
          <pc:docMk/>
          <pc:sldMk cId="1869086038" sldId="732"/>
        </pc:sldMkLst>
      </pc:sldChg>
      <pc:sldChg chg="add">
        <pc:chgData name="Christie, Hamish S - (hamishc)" userId="1b943b3d-cef8-4861-be5d-02f7ccfbde82" providerId="ADAL" clId="{71BE562B-8D6C-4C00-B3E6-27ACB1CF7357}" dt="2024-08-08T17:35:23.534" v="99"/>
        <pc:sldMkLst>
          <pc:docMk/>
          <pc:sldMk cId="2694355071" sldId="73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597820"/>
            <a:ext cx="5829300" cy="1102519"/>
          </a:xfrm>
        </p:spPr>
        <p:txBody>
          <a:bodyPr/>
          <a:lstStyle/>
          <a:p>
            <a:r>
              <a:rPr lang="en-US"/>
              <a:t>Click to edit Master title style</a:t>
            </a:r>
          </a:p>
        </p:txBody>
      </p:sp>
      <p:sp>
        <p:nvSpPr>
          <p:cNvPr id="3" name="Subtitle 2"/>
          <p:cNvSpPr>
            <a:spLocks noGrp="1"/>
          </p:cNvSpPr>
          <p:nvPr>
            <p:ph type="subTitle" idx="1"/>
          </p:nvPr>
        </p:nvSpPr>
        <p:spPr>
          <a:xfrm>
            <a:off x="1028700" y="2914650"/>
            <a:ext cx="48006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7BF99F7-BA92-4BBD-AC82-716BD3C606E8}" type="datetimeFigureOut">
              <a:rPr lang="en-US" smtClean="0"/>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606FD5-1DAE-44F0-B13C-E6296085AC24}" type="slidenum">
              <a:rPr lang="en-US" smtClean="0"/>
              <a:t>‹#›</a:t>
            </a:fld>
            <a:endParaRPr lang="en-US"/>
          </a:p>
        </p:txBody>
      </p:sp>
    </p:spTree>
    <p:extLst>
      <p:ext uri="{BB962C8B-B14F-4D97-AF65-F5344CB8AC3E}">
        <p14:creationId xmlns:p14="http://schemas.microsoft.com/office/powerpoint/2010/main" val="1514017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7BF99F7-BA92-4BBD-AC82-716BD3C606E8}" type="datetimeFigureOut">
              <a:rPr lang="en-US" smtClean="0"/>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606FD5-1DAE-44F0-B13C-E6296085AC24}" type="slidenum">
              <a:rPr lang="en-US" smtClean="0"/>
              <a:t>‹#›</a:t>
            </a:fld>
            <a:endParaRPr lang="en-US"/>
          </a:p>
        </p:txBody>
      </p:sp>
    </p:spTree>
    <p:extLst>
      <p:ext uri="{BB962C8B-B14F-4D97-AF65-F5344CB8AC3E}">
        <p14:creationId xmlns:p14="http://schemas.microsoft.com/office/powerpoint/2010/main" val="3124581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154781"/>
            <a:ext cx="1543050" cy="32908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154781"/>
            <a:ext cx="451485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7BF99F7-BA92-4BBD-AC82-716BD3C606E8}" type="datetimeFigureOut">
              <a:rPr lang="en-US" smtClean="0"/>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606FD5-1DAE-44F0-B13C-E6296085AC24}" type="slidenum">
              <a:rPr lang="en-US" smtClean="0"/>
              <a:t>‹#›</a:t>
            </a:fld>
            <a:endParaRPr lang="en-US"/>
          </a:p>
        </p:txBody>
      </p:sp>
    </p:spTree>
    <p:extLst>
      <p:ext uri="{BB962C8B-B14F-4D97-AF65-F5344CB8AC3E}">
        <p14:creationId xmlns:p14="http://schemas.microsoft.com/office/powerpoint/2010/main" val="2266330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7BF99F7-BA92-4BBD-AC82-716BD3C606E8}" type="datetimeFigureOut">
              <a:rPr lang="en-US" smtClean="0"/>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606FD5-1DAE-44F0-B13C-E6296085AC24}" type="slidenum">
              <a:rPr lang="en-US" smtClean="0"/>
              <a:t>‹#›</a:t>
            </a:fld>
            <a:endParaRPr lang="en-US"/>
          </a:p>
        </p:txBody>
      </p:sp>
    </p:spTree>
    <p:extLst>
      <p:ext uri="{BB962C8B-B14F-4D97-AF65-F5344CB8AC3E}">
        <p14:creationId xmlns:p14="http://schemas.microsoft.com/office/powerpoint/2010/main" val="3381467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3305176"/>
            <a:ext cx="58293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541735" y="2180035"/>
            <a:ext cx="5829300" cy="1125140"/>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7BF99F7-BA92-4BBD-AC82-716BD3C606E8}" type="datetimeFigureOut">
              <a:rPr lang="en-US" smtClean="0"/>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606FD5-1DAE-44F0-B13C-E6296085AC24}" type="slidenum">
              <a:rPr lang="en-US" smtClean="0"/>
              <a:t>‹#›</a:t>
            </a:fld>
            <a:endParaRPr lang="en-US"/>
          </a:p>
        </p:txBody>
      </p:sp>
    </p:spTree>
    <p:extLst>
      <p:ext uri="{BB962C8B-B14F-4D97-AF65-F5344CB8AC3E}">
        <p14:creationId xmlns:p14="http://schemas.microsoft.com/office/powerpoint/2010/main" val="432397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900113"/>
            <a:ext cx="3028950" cy="2545556"/>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900113"/>
            <a:ext cx="3028950" cy="2545556"/>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7BF99F7-BA92-4BBD-AC82-716BD3C606E8}" type="datetimeFigureOut">
              <a:rPr lang="en-US" smtClean="0"/>
              <a:t>8/8/2024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606FD5-1DAE-44F0-B13C-E6296085AC24}" type="slidenum">
              <a:rPr lang="en-US" smtClean="0"/>
              <a:t>‹#›</a:t>
            </a:fld>
            <a:endParaRPr lang="en-US"/>
          </a:p>
        </p:txBody>
      </p:sp>
    </p:spTree>
    <p:extLst>
      <p:ext uri="{BB962C8B-B14F-4D97-AF65-F5344CB8AC3E}">
        <p14:creationId xmlns:p14="http://schemas.microsoft.com/office/powerpoint/2010/main" val="579767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205979"/>
            <a:ext cx="61722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1151335"/>
            <a:ext cx="3030141"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342900" y="1631156"/>
            <a:ext cx="3030141"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70" y="1151335"/>
            <a:ext cx="3031331"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83770" y="1631156"/>
            <a:ext cx="3031331"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7BF99F7-BA92-4BBD-AC82-716BD3C606E8}" type="datetimeFigureOut">
              <a:rPr lang="en-US" smtClean="0"/>
              <a:t>8/8/2024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606FD5-1DAE-44F0-B13C-E6296085AC24}" type="slidenum">
              <a:rPr lang="en-US" smtClean="0"/>
              <a:t>‹#›</a:t>
            </a:fld>
            <a:endParaRPr lang="en-US"/>
          </a:p>
        </p:txBody>
      </p:sp>
    </p:spTree>
    <p:extLst>
      <p:ext uri="{BB962C8B-B14F-4D97-AF65-F5344CB8AC3E}">
        <p14:creationId xmlns:p14="http://schemas.microsoft.com/office/powerpoint/2010/main" val="2177529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7BF99F7-BA92-4BBD-AC82-716BD3C606E8}" type="datetimeFigureOut">
              <a:rPr lang="en-US" smtClean="0"/>
              <a:t>8/8/2024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606FD5-1DAE-44F0-B13C-E6296085AC24}" type="slidenum">
              <a:rPr lang="en-US" smtClean="0"/>
              <a:t>‹#›</a:t>
            </a:fld>
            <a:endParaRPr lang="en-US"/>
          </a:p>
        </p:txBody>
      </p:sp>
    </p:spTree>
    <p:extLst>
      <p:ext uri="{BB962C8B-B14F-4D97-AF65-F5344CB8AC3E}">
        <p14:creationId xmlns:p14="http://schemas.microsoft.com/office/powerpoint/2010/main" val="180929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BF99F7-BA92-4BBD-AC82-716BD3C606E8}" type="datetimeFigureOut">
              <a:rPr lang="en-US" smtClean="0"/>
              <a:t>8/8/2024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606FD5-1DAE-44F0-B13C-E6296085AC24}" type="slidenum">
              <a:rPr lang="en-US" smtClean="0"/>
              <a:t>‹#›</a:t>
            </a:fld>
            <a:endParaRPr lang="en-US"/>
          </a:p>
        </p:txBody>
      </p:sp>
    </p:spTree>
    <p:extLst>
      <p:ext uri="{BB962C8B-B14F-4D97-AF65-F5344CB8AC3E}">
        <p14:creationId xmlns:p14="http://schemas.microsoft.com/office/powerpoint/2010/main" val="77172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204787"/>
            <a:ext cx="2256235"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2681287" y="204789"/>
            <a:ext cx="3833813"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1" y="1076327"/>
            <a:ext cx="2256235"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47BF99F7-BA92-4BBD-AC82-716BD3C606E8}" type="datetimeFigureOut">
              <a:rPr lang="en-US" smtClean="0"/>
              <a:t>8/8/2024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606FD5-1DAE-44F0-B13C-E6296085AC24}" type="slidenum">
              <a:rPr lang="en-US" smtClean="0"/>
              <a:t>‹#›</a:t>
            </a:fld>
            <a:endParaRPr lang="en-US"/>
          </a:p>
        </p:txBody>
      </p:sp>
    </p:spTree>
    <p:extLst>
      <p:ext uri="{BB962C8B-B14F-4D97-AF65-F5344CB8AC3E}">
        <p14:creationId xmlns:p14="http://schemas.microsoft.com/office/powerpoint/2010/main" val="67592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3600450"/>
            <a:ext cx="41148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344216" y="459581"/>
            <a:ext cx="41148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1344216" y="4025504"/>
            <a:ext cx="41148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47BF99F7-BA92-4BBD-AC82-716BD3C606E8}" type="datetimeFigureOut">
              <a:rPr lang="en-US" smtClean="0"/>
              <a:t>8/8/2024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606FD5-1DAE-44F0-B13C-E6296085AC24}" type="slidenum">
              <a:rPr lang="en-US" smtClean="0"/>
              <a:t>‹#›</a:t>
            </a:fld>
            <a:endParaRPr lang="en-US"/>
          </a:p>
        </p:txBody>
      </p:sp>
    </p:spTree>
    <p:extLst>
      <p:ext uri="{BB962C8B-B14F-4D97-AF65-F5344CB8AC3E}">
        <p14:creationId xmlns:p14="http://schemas.microsoft.com/office/powerpoint/2010/main" val="629064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205979"/>
            <a:ext cx="61722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1200151"/>
            <a:ext cx="61722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4767263"/>
            <a:ext cx="16002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47BF99F7-BA92-4BBD-AC82-716BD3C606E8}" type="datetimeFigureOut">
              <a:rPr lang="en-US" smtClean="0"/>
              <a:t>8/8/2024</a:t>
            </a:fld>
            <a:endParaRPr lang="en-US"/>
          </a:p>
        </p:txBody>
      </p:sp>
      <p:sp>
        <p:nvSpPr>
          <p:cNvPr id="5" name="Footer Placeholder 4"/>
          <p:cNvSpPr>
            <a:spLocks noGrp="1"/>
          </p:cNvSpPr>
          <p:nvPr>
            <p:ph type="ftr" sz="quarter" idx="3"/>
          </p:nvPr>
        </p:nvSpPr>
        <p:spPr>
          <a:xfrm>
            <a:off x="2343150" y="4767263"/>
            <a:ext cx="21717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4767263"/>
            <a:ext cx="16002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92606FD5-1DAE-44F0-B13C-E6296085AC24}" type="slidenum">
              <a:rPr lang="en-US" smtClean="0"/>
              <a:t>‹#›</a:t>
            </a:fld>
            <a:endParaRPr lang="en-US"/>
          </a:p>
        </p:txBody>
      </p:sp>
    </p:spTree>
    <p:extLst>
      <p:ext uri="{BB962C8B-B14F-4D97-AF65-F5344CB8AC3E}">
        <p14:creationId xmlns:p14="http://schemas.microsoft.com/office/powerpoint/2010/main" val="1543649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5E42804-0BBF-96F5-19D0-787C7DBFE829}"/>
              </a:ext>
            </a:extLst>
          </p:cNvPr>
          <p:cNvSpPr txBox="1"/>
          <p:nvPr/>
        </p:nvSpPr>
        <p:spPr>
          <a:xfrm>
            <a:off x="180975" y="1123950"/>
            <a:ext cx="6496050" cy="1846659"/>
          </a:xfrm>
          <a:prstGeom prst="rect">
            <a:avLst/>
          </a:prstGeom>
          <a:noFill/>
        </p:spPr>
        <p:txBody>
          <a:bodyPr wrap="square" rtlCol="0">
            <a:spAutoFit/>
          </a:bodyPr>
          <a:lstStyle/>
          <a:p>
            <a:r>
              <a:rPr lang="en-US" dirty="0"/>
              <a:t>	</a:t>
            </a:r>
            <a:endParaRPr lang="en-US" sz="3200" dirty="0">
              <a:solidFill>
                <a:srgbClr val="FFC000"/>
              </a:solidFill>
            </a:endParaRPr>
          </a:p>
          <a:p>
            <a:endParaRPr lang="en-US" sz="2400" dirty="0">
              <a:solidFill>
                <a:srgbClr val="00B050"/>
              </a:solidFill>
            </a:endParaRPr>
          </a:p>
          <a:p>
            <a:pPr marL="742950" lvl="1" indent="-285750">
              <a:buFont typeface="Arial" panose="020B0604020202020204" pitchFamily="34" charset="0"/>
              <a:buChar char="•"/>
            </a:pPr>
            <a:r>
              <a:rPr lang="en-US" dirty="0"/>
              <a:t>These slides contain animations, when the PowerPoint file is played</a:t>
            </a:r>
          </a:p>
          <a:p>
            <a:pPr marL="742950" lvl="1" indent="-285750">
              <a:buFont typeface="Arial" panose="020B0604020202020204" pitchFamily="34" charset="0"/>
              <a:buChar char="•"/>
            </a:pPr>
            <a:r>
              <a:rPr lang="en-US" dirty="0"/>
              <a:t>The content gradually appears with clicks</a:t>
            </a:r>
          </a:p>
          <a:p>
            <a:pPr marL="742950" lvl="1" indent="-285750">
              <a:buFont typeface="Arial" panose="020B0604020202020204" pitchFamily="34" charset="0"/>
              <a:buChar char="•"/>
            </a:pPr>
            <a:r>
              <a:rPr lang="en-US" dirty="0"/>
              <a:t>Questions appear before their answers </a:t>
            </a:r>
          </a:p>
        </p:txBody>
      </p:sp>
    </p:spTree>
    <p:extLst>
      <p:ext uri="{BB962C8B-B14F-4D97-AF65-F5344CB8AC3E}">
        <p14:creationId xmlns:p14="http://schemas.microsoft.com/office/powerpoint/2010/main" val="26943550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11BF11F-80D8-8DC7-B3B0-223CCC296A79}"/>
              </a:ext>
            </a:extLst>
          </p:cNvPr>
          <p:cNvSpPr txBox="1"/>
          <p:nvPr/>
        </p:nvSpPr>
        <p:spPr>
          <a:xfrm>
            <a:off x="2743200" y="-33975"/>
            <a:ext cx="1981200" cy="430887"/>
          </a:xfrm>
          <a:prstGeom prst="rect">
            <a:avLst/>
          </a:prstGeom>
          <a:noFill/>
        </p:spPr>
        <p:txBody>
          <a:bodyPr wrap="square" rtlCol="0">
            <a:spAutoFit/>
          </a:bodyPr>
          <a:lstStyle/>
          <a:p>
            <a:r>
              <a:rPr lang="en-US" sz="2200" b="1"/>
              <a:t>Sweating</a:t>
            </a:r>
          </a:p>
        </p:txBody>
      </p:sp>
      <p:sp>
        <p:nvSpPr>
          <p:cNvPr id="3" name="TextBox 2">
            <a:extLst>
              <a:ext uri="{FF2B5EF4-FFF2-40B4-BE49-F238E27FC236}">
                <a16:creationId xmlns:a16="http://schemas.microsoft.com/office/drawing/2014/main" id="{B50EF957-C883-744D-7CB2-3B773CD2F844}"/>
              </a:ext>
            </a:extLst>
          </p:cNvPr>
          <p:cNvSpPr txBox="1"/>
          <p:nvPr/>
        </p:nvSpPr>
        <p:spPr>
          <a:xfrm>
            <a:off x="190500" y="363521"/>
            <a:ext cx="6477000" cy="646331"/>
          </a:xfrm>
          <a:prstGeom prst="rect">
            <a:avLst/>
          </a:prstGeom>
          <a:noFill/>
        </p:spPr>
        <p:txBody>
          <a:bodyPr wrap="square" lIns="91440" tIns="45720" rIns="91440" bIns="45720" anchor="t">
            <a:spAutoFit/>
          </a:bodyPr>
          <a:lstStyle/>
          <a:p>
            <a:pPr marL="285750" indent="-285750">
              <a:buFont typeface="Arial" panose="020B0604020202020204" pitchFamily="34" charset="0"/>
              <a:buChar char="•"/>
            </a:pPr>
            <a:r>
              <a:rPr lang="en-US" sz="1800" kern="100" dirty="0">
                <a:effectLst/>
                <a:ea typeface="Aptos" panose="020B0004020202020204" pitchFamily="34" charset="0"/>
                <a:cs typeface="Times New Roman"/>
              </a:rPr>
              <a:t>At 37 </a:t>
            </a:r>
            <a:r>
              <a:rPr lang="en-US" sz="1800" dirty="0">
                <a:effectLst/>
                <a:ea typeface="Aptos" panose="020B0004020202020204" pitchFamily="34" charset="0"/>
                <a:cs typeface="Times New Roman"/>
              </a:rPr>
              <a:t>°</a:t>
            </a:r>
            <a:r>
              <a:rPr lang="en-US" sz="1800" kern="100" dirty="0">
                <a:effectLst/>
                <a:ea typeface="Aptos" panose="020B0004020202020204" pitchFamily="34" charset="0"/>
                <a:cs typeface="Times New Roman"/>
              </a:rPr>
              <a:t>C the heat of vaporization of water is</a:t>
            </a:r>
            <a:r>
              <a:rPr lang="en-US" kern="100" dirty="0">
                <a:ea typeface="Aptos" panose="020B0004020202020204" pitchFamily="34" charset="0"/>
                <a:cs typeface="Times New Roman"/>
              </a:rPr>
              <a:t> 2413 kJ/kg</a:t>
            </a:r>
            <a:endParaRPr lang="en-US" sz="1800" kern="100" dirty="0">
              <a:effectLst/>
              <a:ea typeface="Aptos" panose="020B0004020202020204" pitchFamily="34"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kern="100" dirty="0">
                <a:ea typeface="Aptos" panose="020B0004020202020204" pitchFamily="34" charset="0"/>
                <a:cs typeface="Times New Roman" panose="02020603050405020304" pitchFamily="18" charset="0"/>
              </a:rPr>
              <a:t>The heat capacity of liquid water is 4.18 kJ/kg</a:t>
            </a:r>
            <a:r>
              <a:rPr lang="en-US" sz="1800" kern="100" dirty="0">
                <a:effectLst/>
                <a:ea typeface="Aptos" panose="020B0004020202020204" pitchFamily="34" charset="0"/>
                <a:cs typeface="Times New Roman" panose="02020603050405020304" pitchFamily="18" charset="0"/>
              </a:rPr>
              <a:t> </a:t>
            </a:r>
          </a:p>
        </p:txBody>
      </p:sp>
      <p:sp>
        <p:nvSpPr>
          <p:cNvPr id="6" name="TextBox 5">
            <a:extLst>
              <a:ext uri="{FF2B5EF4-FFF2-40B4-BE49-F238E27FC236}">
                <a16:creationId xmlns:a16="http://schemas.microsoft.com/office/drawing/2014/main" id="{10ADB5ED-EFBC-C948-A7AB-BDDD83522E1A}"/>
              </a:ext>
            </a:extLst>
          </p:cNvPr>
          <p:cNvSpPr txBox="1"/>
          <p:nvPr/>
        </p:nvSpPr>
        <p:spPr>
          <a:xfrm>
            <a:off x="190500" y="955545"/>
            <a:ext cx="6477000" cy="646331"/>
          </a:xfrm>
          <a:prstGeom prst="rect">
            <a:avLst/>
          </a:prstGeom>
          <a:noFill/>
        </p:spPr>
        <p:txBody>
          <a:bodyPr wrap="square" lIns="91440" tIns="45720" rIns="91440" bIns="45720" anchor="t">
            <a:spAutoFit/>
          </a:bodyPr>
          <a:lstStyle/>
          <a:p>
            <a:pPr marL="285750" marR="0" indent="-285750">
              <a:spcBef>
                <a:spcPts val="0"/>
              </a:spcBef>
              <a:spcAft>
                <a:spcPts val="0"/>
              </a:spcAft>
              <a:buFont typeface="Arial" panose="020B0604020202020204" pitchFamily="34" charset="0"/>
              <a:buChar char="•"/>
            </a:pPr>
            <a:r>
              <a:rPr lang="en-US" kern="100" dirty="0">
                <a:ea typeface="Aptos" panose="020B0004020202020204" pitchFamily="34" charset="0"/>
                <a:cs typeface="Times New Roman"/>
              </a:rPr>
              <a:t>2880/2413 = 1.19 kg = </a:t>
            </a:r>
            <a:r>
              <a:rPr lang="en-US" kern="100" dirty="0">
                <a:solidFill>
                  <a:srgbClr val="00B0F0"/>
                </a:solidFill>
                <a:ea typeface="Aptos" panose="020B0004020202020204" pitchFamily="34" charset="0"/>
                <a:cs typeface="Times New Roman"/>
              </a:rPr>
              <a:t>1.19 L of water</a:t>
            </a:r>
            <a:r>
              <a:rPr lang="en-US" kern="100" dirty="0">
                <a:ea typeface="Aptos" panose="020B0004020202020204" pitchFamily="34" charset="0"/>
                <a:cs typeface="Times New Roman"/>
              </a:rPr>
              <a:t> needs to evaporate to remove the heat produced</a:t>
            </a:r>
            <a:endParaRPr lang="en-US" sz="1800" kern="100" dirty="0">
              <a:effectLst/>
              <a:ea typeface="Aptos" panose="020B000402020202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CD12BFE4-A282-8E7F-B1B7-D0FDD27085C2}"/>
              </a:ext>
            </a:extLst>
          </p:cNvPr>
          <p:cNvSpPr txBox="1"/>
          <p:nvPr/>
        </p:nvSpPr>
        <p:spPr>
          <a:xfrm>
            <a:off x="190500" y="1557536"/>
            <a:ext cx="6248400" cy="369332"/>
          </a:xfrm>
          <a:prstGeom prst="rect">
            <a:avLst/>
          </a:prstGeom>
          <a:noFill/>
        </p:spPr>
        <p:txBody>
          <a:bodyPr wrap="square" lIns="91440" tIns="45720" rIns="91440" bIns="45720" rtlCol="0" anchor="t">
            <a:spAutoFit/>
          </a:bodyPr>
          <a:lstStyle/>
          <a:p>
            <a:pPr marL="457200" indent="-457200">
              <a:buAutoNum type="arabicPeriod"/>
            </a:pPr>
            <a:r>
              <a:rPr lang="en-US" dirty="0">
                <a:solidFill>
                  <a:srgbClr val="FF0000"/>
                </a:solidFill>
              </a:rPr>
              <a:t>Probably more than this much sweat will be needed. Why? </a:t>
            </a:r>
            <a:endParaRPr lang="en-US" dirty="0">
              <a:ea typeface="Calibri"/>
              <a:cs typeface="Calibri"/>
            </a:endParaRPr>
          </a:p>
        </p:txBody>
      </p:sp>
      <p:sp>
        <p:nvSpPr>
          <p:cNvPr id="12" name="TextBox 11">
            <a:extLst>
              <a:ext uri="{FF2B5EF4-FFF2-40B4-BE49-F238E27FC236}">
                <a16:creationId xmlns:a16="http://schemas.microsoft.com/office/drawing/2014/main" id="{A257E9AD-EA42-B6F3-D639-A4E1E31C3D93}"/>
              </a:ext>
            </a:extLst>
          </p:cNvPr>
          <p:cNvSpPr txBox="1"/>
          <p:nvPr/>
        </p:nvSpPr>
        <p:spPr>
          <a:xfrm>
            <a:off x="190500" y="2328339"/>
            <a:ext cx="6248400" cy="646331"/>
          </a:xfrm>
          <a:prstGeom prst="rect">
            <a:avLst/>
          </a:prstGeom>
          <a:noFill/>
        </p:spPr>
        <p:txBody>
          <a:bodyPr wrap="square" lIns="91440" tIns="45720" rIns="91440" bIns="45720" rtlCol="0" anchor="t">
            <a:spAutoFit/>
          </a:bodyPr>
          <a:lstStyle/>
          <a:p>
            <a:pPr marL="457200" indent="-457200">
              <a:buAutoNum type="arabicPeriod" startAt="2"/>
            </a:pPr>
            <a:r>
              <a:rPr lang="en-US" dirty="0">
                <a:solidFill>
                  <a:srgbClr val="FF0000"/>
                </a:solidFill>
                <a:ea typeface="Calibri"/>
                <a:cs typeface="Calibri"/>
              </a:rPr>
              <a:t>How high would the cyclist’s body temperature be raised if </a:t>
            </a:r>
          </a:p>
          <a:p>
            <a:r>
              <a:rPr lang="en-US" dirty="0">
                <a:solidFill>
                  <a:srgbClr val="FF0000"/>
                </a:solidFill>
                <a:ea typeface="Calibri"/>
                <a:cs typeface="Calibri"/>
              </a:rPr>
              <a:t>        none of this heat was lost ?</a:t>
            </a:r>
          </a:p>
        </p:txBody>
      </p:sp>
      <p:sp>
        <p:nvSpPr>
          <p:cNvPr id="2" name="TextBox 1">
            <a:extLst>
              <a:ext uri="{FF2B5EF4-FFF2-40B4-BE49-F238E27FC236}">
                <a16:creationId xmlns:a16="http://schemas.microsoft.com/office/drawing/2014/main" id="{3C8068EA-F713-4D4C-CD7A-637B5EAF49C2}"/>
              </a:ext>
            </a:extLst>
          </p:cNvPr>
          <p:cNvSpPr txBox="1"/>
          <p:nvPr/>
        </p:nvSpPr>
        <p:spPr>
          <a:xfrm>
            <a:off x="166569" y="3996376"/>
            <a:ext cx="6753462" cy="923330"/>
          </a:xfrm>
          <a:prstGeom prst="rect">
            <a:avLst/>
          </a:prstGeom>
          <a:noFill/>
        </p:spPr>
        <p:txBody>
          <a:bodyPr wrap="square" lIns="91440" tIns="45720" rIns="91440" bIns="45720" anchor="t">
            <a:spAutoFit/>
          </a:bodyPr>
          <a:lstStyle/>
          <a:p>
            <a:pPr marR="0">
              <a:spcBef>
                <a:spcPts val="0"/>
              </a:spcBef>
              <a:spcAft>
                <a:spcPts val="0"/>
              </a:spcAft>
            </a:pPr>
            <a:r>
              <a:rPr lang="en-US" kern="100" dirty="0">
                <a:ea typeface="Aptos" panose="020B0004020202020204" pitchFamily="34" charset="0"/>
                <a:cs typeface="Times New Roman"/>
              </a:rPr>
              <a:t>4.18 kJ/kg x 70 kg = 292.6 kJ needed to raise the cyclist’s temp by 1 </a:t>
            </a:r>
            <a:r>
              <a:rPr lang="en-US" sz="1800" dirty="0">
                <a:effectLst/>
                <a:ea typeface="Aptos" panose="020B0004020202020204" pitchFamily="34" charset="0"/>
                <a:cs typeface="Times New Roman"/>
              </a:rPr>
              <a:t>°C</a:t>
            </a:r>
          </a:p>
          <a:p>
            <a:pPr marR="0">
              <a:spcBef>
                <a:spcPts val="0"/>
              </a:spcBef>
              <a:spcAft>
                <a:spcPts val="0"/>
              </a:spcAft>
            </a:pPr>
            <a:r>
              <a:rPr lang="en-US" kern="100" dirty="0">
                <a:ea typeface="Aptos" panose="020B0004020202020204" pitchFamily="34" charset="0"/>
                <a:cs typeface="Times New Roman"/>
              </a:rPr>
              <a:t>Temp increase with no cooling = 2880 kJ (heat produced)/292.6 = </a:t>
            </a:r>
          </a:p>
          <a:p>
            <a:pPr marR="0">
              <a:spcBef>
                <a:spcPts val="0"/>
              </a:spcBef>
              <a:spcAft>
                <a:spcPts val="0"/>
              </a:spcAft>
            </a:pPr>
            <a:r>
              <a:rPr lang="en-US" kern="100" dirty="0">
                <a:solidFill>
                  <a:srgbClr val="FF3300"/>
                </a:solidFill>
                <a:ea typeface="Aptos" panose="020B0004020202020204" pitchFamily="34" charset="0"/>
                <a:cs typeface="Times New Roman"/>
              </a:rPr>
              <a:t>9.8 </a:t>
            </a:r>
            <a:r>
              <a:rPr lang="en-US" sz="1800" dirty="0">
                <a:solidFill>
                  <a:srgbClr val="FF3300"/>
                </a:solidFill>
                <a:effectLst/>
                <a:ea typeface="Aptos" panose="020B0004020202020204" pitchFamily="34" charset="0"/>
                <a:cs typeface="Times New Roman"/>
              </a:rPr>
              <a:t>°C</a:t>
            </a:r>
            <a:r>
              <a:rPr lang="en-US" sz="1800" dirty="0">
                <a:effectLst/>
                <a:ea typeface="Aptos" panose="020B0004020202020204" pitchFamily="34" charset="0"/>
                <a:cs typeface="Times New Roman"/>
              </a:rPr>
              <a:t> (leading to death!)</a:t>
            </a:r>
            <a:r>
              <a:rPr lang="en-US" kern="100" dirty="0">
                <a:ea typeface="Aptos" panose="020B0004020202020204" pitchFamily="34" charset="0"/>
                <a:cs typeface="Times New Roman"/>
              </a:rPr>
              <a:t> </a:t>
            </a:r>
            <a:endParaRPr lang="en-US" sz="1800" kern="100" dirty="0">
              <a:effectLst/>
              <a:ea typeface="Aptos" panose="020B000402020202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CD31CEDB-338D-2936-D618-531DDA002667}"/>
              </a:ext>
            </a:extLst>
          </p:cNvPr>
          <p:cNvSpPr txBox="1"/>
          <p:nvPr/>
        </p:nvSpPr>
        <p:spPr>
          <a:xfrm>
            <a:off x="359589" y="2974670"/>
            <a:ext cx="6248400" cy="923330"/>
          </a:xfrm>
          <a:prstGeom prst="rect">
            <a:avLst/>
          </a:prstGeom>
          <a:noFill/>
        </p:spPr>
        <p:txBody>
          <a:bodyPr wrap="square" lIns="91440" tIns="45720" rIns="91440" bIns="45720" rtlCol="0" anchor="t">
            <a:spAutoFit/>
          </a:bodyPr>
          <a:lstStyle/>
          <a:p>
            <a:r>
              <a:rPr lang="en-US" dirty="0"/>
              <a:t>Humans are largely made of water. So, let's assume that that this person has the same heat capacity as an equivalent weight of water 4.18 kJ/kg</a:t>
            </a:r>
            <a:endParaRPr lang="en-US" dirty="0">
              <a:ea typeface="Calibri"/>
              <a:cs typeface="Calibri"/>
            </a:endParaRPr>
          </a:p>
        </p:txBody>
      </p:sp>
      <p:sp>
        <p:nvSpPr>
          <p:cNvPr id="8" name="TextBox 7">
            <a:extLst>
              <a:ext uri="{FF2B5EF4-FFF2-40B4-BE49-F238E27FC236}">
                <a16:creationId xmlns:a16="http://schemas.microsoft.com/office/drawing/2014/main" id="{A286723F-2E75-38D1-9D41-8F3BEB005BD7}"/>
              </a:ext>
            </a:extLst>
          </p:cNvPr>
          <p:cNvSpPr txBox="1"/>
          <p:nvPr/>
        </p:nvSpPr>
        <p:spPr>
          <a:xfrm>
            <a:off x="419100" y="1906523"/>
            <a:ext cx="6248400" cy="369332"/>
          </a:xfrm>
          <a:prstGeom prst="rect">
            <a:avLst/>
          </a:prstGeom>
          <a:noFill/>
        </p:spPr>
        <p:txBody>
          <a:bodyPr wrap="square" lIns="91440" tIns="45720" rIns="91440" bIns="45720" rtlCol="0" anchor="t">
            <a:spAutoFit/>
          </a:bodyPr>
          <a:lstStyle/>
          <a:p>
            <a:r>
              <a:rPr lang="en-US" dirty="0"/>
              <a:t>Not all of the sweat evaporates! If it drips off it’s not cooling you!</a:t>
            </a:r>
            <a:endParaRPr lang="en-US" dirty="0">
              <a:ea typeface="Calibri"/>
              <a:cs typeface="Calibri"/>
            </a:endParaRPr>
          </a:p>
        </p:txBody>
      </p:sp>
    </p:spTree>
    <p:extLst>
      <p:ext uri="{BB962C8B-B14F-4D97-AF65-F5344CB8AC3E}">
        <p14:creationId xmlns:p14="http://schemas.microsoft.com/office/powerpoint/2010/main" val="4271379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nodePh="1">
                                  <p:stCondLst>
                                    <p:cond delay="0"/>
                                  </p:stCondLst>
                                  <p:endCondLst>
                                    <p:cond evt="begin" delay="0">
                                      <p:tn val="15"/>
                                    </p:cond>
                                  </p:end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p:cTn id="21" dur="1000" fill="hold"/>
                                        <p:tgtEl>
                                          <p:spTgt spid="2"/>
                                        </p:tgtEl>
                                        <p:attrNameLst>
                                          <p:attrName>ppt_w</p:attrName>
                                        </p:attrNameLst>
                                      </p:cBhvr>
                                      <p:tavLst>
                                        <p:tav tm="0">
                                          <p:val>
                                            <p:fltVal val="0"/>
                                          </p:val>
                                        </p:tav>
                                        <p:tav tm="100000">
                                          <p:val>
                                            <p:strVal val="#ppt_w"/>
                                          </p:val>
                                        </p:tav>
                                      </p:tavLst>
                                    </p:anim>
                                    <p:anim calcmode="lin" valueType="num">
                                      <p:cBhvr>
                                        <p:cTn id="22" dur="1000" fill="hold"/>
                                        <p:tgtEl>
                                          <p:spTgt spid="2"/>
                                        </p:tgtEl>
                                        <p:attrNameLst>
                                          <p:attrName>ppt_h</p:attrName>
                                        </p:attrNameLst>
                                      </p:cBhvr>
                                      <p:tavLst>
                                        <p:tav tm="0">
                                          <p:val>
                                            <p:fltVal val="0"/>
                                          </p:val>
                                        </p:tav>
                                        <p:tav tm="100000">
                                          <p:val>
                                            <p:strVal val="#ppt_h"/>
                                          </p:val>
                                        </p:tav>
                                      </p:tavLst>
                                    </p:anim>
                                    <p:anim calcmode="lin" valueType="num">
                                      <p:cBhvr>
                                        <p:cTn id="23" dur="1000" fill="hold"/>
                                        <p:tgtEl>
                                          <p:spTgt spid="2"/>
                                        </p:tgtEl>
                                        <p:attrNameLst>
                                          <p:attrName>style.rotation</p:attrName>
                                        </p:attrNameLst>
                                      </p:cBhvr>
                                      <p:tavLst>
                                        <p:tav tm="0">
                                          <p:val>
                                            <p:fltVal val="90"/>
                                          </p:val>
                                        </p:tav>
                                        <p:tav tm="100000">
                                          <p:val>
                                            <p:fltVal val="0"/>
                                          </p:val>
                                        </p:tav>
                                      </p:tavLst>
                                    </p:anim>
                                    <p:animEffect transition="in" filter="fade">
                                      <p:cBhvr>
                                        <p:cTn id="24"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2" grpId="0"/>
      <p:bldP spid="2" grpId="0"/>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11BF11F-80D8-8DC7-B3B0-223CCC296A79}"/>
              </a:ext>
            </a:extLst>
          </p:cNvPr>
          <p:cNvSpPr txBox="1"/>
          <p:nvPr/>
        </p:nvSpPr>
        <p:spPr>
          <a:xfrm>
            <a:off x="2743200" y="3810"/>
            <a:ext cx="1981200" cy="430887"/>
          </a:xfrm>
          <a:prstGeom prst="rect">
            <a:avLst/>
          </a:prstGeom>
          <a:noFill/>
        </p:spPr>
        <p:txBody>
          <a:bodyPr wrap="square" rtlCol="0">
            <a:spAutoFit/>
          </a:bodyPr>
          <a:lstStyle/>
          <a:p>
            <a:r>
              <a:rPr lang="en-US" sz="2200" b="1"/>
              <a:t>Sweating</a:t>
            </a:r>
          </a:p>
        </p:txBody>
      </p:sp>
      <p:sp>
        <p:nvSpPr>
          <p:cNvPr id="3" name="TextBox 2">
            <a:extLst>
              <a:ext uri="{FF2B5EF4-FFF2-40B4-BE49-F238E27FC236}">
                <a16:creationId xmlns:a16="http://schemas.microsoft.com/office/drawing/2014/main" id="{B50EF957-C883-744D-7CB2-3B773CD2F844}"/>
              </a:ext>
            </a:extLst>
          </p:cNvPr>
          <p:cNvSpPr txBox="1"/>
          <p:nvPr/>
        </p:nvSpPr>
        <p:spPr>
          <a:xfrm>
            <a:off x="144000" y="380211"/>
            <a:ext cx="6477000" cy="646331"/>
          </a:xfrm>
          <a:prstGeom prst="rect">
            <a:avLst/>
          </a:prstGeom>
          <a:noFill/>
        </p:spPr>
        <p:txBody>
          <a:bodyPr wrap="square" lIns="91440" tIns="45720" rIns="91440" bIns="45720" anchor="t">
            <a:spAutoFit/>
          </a:bodyPr>
          <a:lstStyle/>
          <a:p>
            <a:pPr marL="285750" indent="-285750">
              <a:buFont typeface="Arial" panose="020B0604020202020204" pitchFamily="34" charset="0"/>
              <a:buChar char="•"/>
            </a:pPr>
            <a:r>
              <a:rPr lang="en-US" kern="100" dirty="0">
                <a:ea typeface="Aptos" panose="020B0004020202020204" pitchFamily="34" charset="0"/>
                <a:cs typeface="Times New Roman"/>
              </a:rPr>
              <a:t>But there are limits to how much cooling can be done with sweating</a:t>
            </a:r>
            <a:endParaRPr lang="en-US" sz="1800" kern="100" dirty="0">
              <a:effectLst/>
              <a:ea typeface="Aptos" panose="020B00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10ADB5ED-EFBC-C948-A7AB-BDDD83522E1A}"/>
              </a:ext>
            </a:extLst>
          </p:cNvPr>
          <p:cNvSpPr txBox="1"/>
          <p:nvPr/>
        </p:nvSpPr>
        <p:spPr>
          <a:xfrm>
            <a:off x="191103" y="1536571"/>
            <a:ext cx="6477000" cy="923330"/>
          </a:xfrm>
          <a:prstGeom prst="rect">
            <a:avLst/>
          </a:prstGeom>
          <a:noFill/>
        </p:spPr>
        <p:txBody>
          <a:bodyPr wrap="square" lIns="91440" tIns="45720" rIns="91440" bIns="45720" anchor="t">
            <a:spAutoFit/>
          </a:bodyPr>
          <a:lstStyle/>
          <a:p>
            <a:pPr marL="285750" indent="-285750">
              <a:buFont typeface="Arial" panose="020B0604020202020204" pitchFamily="34" charset="0"/>
              <a:buChar char="•"/>
            </a:pPr>
            <a:r>
              <a:rPr lang="en-US" kern="100" dirty="0">
                <a:ea typeface="Aptos" panose="020B0004020202020204" pitchFamily="34" charset="0"/>
                <a:cs typeface="Times New Roman"/>
              </a:rPr>
              <a:t>Water will only evaporate to the extent that more water vapor can be added to the air. That is, until the vapor pressure of water at that temperature is reached.</a:t>
            </a:r>
            <a:endParaRPr lang="en-US" kern="100" dirty="0">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FF0CF411-EA35-CFE2-9CE9-53B8DFC261F7}"/>
              </a:ext>
            </a:extLst>
          </p:cNvPr>
          <p:cNvSpPr txBox="1"/>
          <p:nvPr/>
        </p:nvSpPr>
        <p:spPr>
          <a:xfrm>
            <a:off x="144000" y="2516284"/>
            <a:ext cx="6477000" cy="646331"/>
          </a:xfrm>
          <a:prstGeom prst="rect">
            <a:avLst/>
          </a:prstGeom>
          <a:noFill/>
        </p:spPr>
        <p:txBody>
          <a:bodyPr wrap="square" lIns="91440" tIns="45720" rIns="91440" bIns="45720" anchor="t">
            <a:spAutoFit/>
          </a:bodyPr>
          <a:lstStyle/>
          <a:p>
            <a:pPr marL="285750" indent="-285750">
              <a:buFont typeface="Arial" panose="020B0604020202020204" pitchFamily="34" charset="0"/>
              <a:buChar char="•"/>
            </a:pPr>
            <a:r>
              <a:rPr lang="en-US" kern="100">
                <a:ea typeface="Aptos" panose="020B0004020202020204" pitchFamily="34" charset="0"/>
                <a:cs typeface="Times New Roman"/>
              </a:rPr>
              <a:t>Another way to say this is that if the air is at 100% humidity, then no evaporation will occur = no cooling effect from sweating</a:t>
            </a:r>
            <a:endParaRPr lang="en-US" kern="100" err="1">
              <a:ea typeface="Aptos" panose="020B000402020202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2F824D01-A0E3-BD0A-6EF2-923503979059}"/>
              </a:ext>
            </a:extLst>
          </p:cNvPr>
          <p:cNvSpPr txBox="1"/>
          <p:nvPr/>
        </p:nvSpPr>
        <p:spPr>
          <a:xfrm>
            <a:off x="157438" y="3165739"/>
            <a:ext cx="6477000" cy="646331"/>
          </a:xfrm>
          <a:prstGeom prst="rect">
            <a:avLst/>
          </a:prstGeom>
          <a:noFill/>
        </p:spPr>
        <p:txBody>
          <a:bodyPr wrap="square" lIns="91440" tIns="45720" rIns="91440" bIns="45720" anchor="t">
            <a:spAutoFit/>
          </a:bodyPr>
          <a:lstStyle/>
          <a:p>
            <a:pPr marL="285750" indent="-285750">
              <a:buFont typeface="Arial" panose="020B0604020202020204" pitchFamily="34" charset="0"/>
              <a:buChar char="•"/>
            </a:pPr>
            <a:r>
              <a:rPr lang="en-US" kern="100">
                <a:ea typeface="Aptos" panose="020B0004020202020204" pitchFamily="34" charset="0"/>
                <a:cs typeface="Times New Roman"/>
              </a:rPr>
              <a:t>This is why hot weather is so much more uncomfortable when the humidity is high.  </a:t>
            </a:r>
            <a:endParaRPr lang="en-US" kern="100">
              <a:ea typeface="Aptos" panose="020B000402020202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52A3E0D2-432A-AD2F-A1EF-082B552267F2}"/>
              </a:ext>
            </a:extLst>
          </p:cNvPr>
          <p:cNvSpPr txBox="1"/>
          <p:nvPr/>
        </p:nvSpPr>
        <p:spPr>
          <a:xfrm>
            <a:off x="199920" y="1006952"/>
            <a:ext cx="2478390" cy="369332"/>
          </a:xfrm>
          <a:prstGeom prst="rect">
            <a:avLst/>
          </a:prstGeom>
          <a:noFill/>
        </p:spPr>
        <p:txBody>
          <a:bodyPr wrap="square" lIns="91440" tIns="45720" rIns="91440" bIns="45720" anchor="t">
            <a:spAutoFit/>
          </a:bodyPr>
          <a:lstStyle/>
          <a:p>
            <a:r>
              <a:rPr lang="en-US" sz="1800" b="1" u="sng" kern="100" dirty="0">
                <a:effectLst/>
                <a:ea typeface="Aptos" panose="020B0004020202020204" pitchFamily="34" charset="0"/>
                <a:cs typeface="Times New Roman" panose="02020603050405020304" pitchFamily="18" charset="0"/>
              </a:rPr>
              <a:t>Effect of Humidity</a:t>
            </a:r>
          </a:p>
        </p:txBody>
      </p:sp>
      <p:sp>
        <p:nvSpPr>
          <p:cNvPr id="8" name="TextBox 7">
            <a:extLst>
              <a:ext uri="{FF2B5EF4-FFF2-40B4-BE49-F238E27FC236}">
                <a16:creationId xmlns:a16="http://schemas.microsoft.com/office/drawing/2014/main" id="{2916ADC5-DFC0-7814-F86E-EF64E0D54328}"/>
              </a:ext>
            </a:extLst>
          </p:cNvPr>
          <p:cNvSpPr txBox="1"/>
          <p:nvPr/>
        </p:nvSpPr>
        <p:spPr>
          <a:xfrm>
            <a:off x="199920" y="4056243"/>
            <a:ext cx="6019800" cy="923330"/>
          </a:xfrm>
          <a:prstGeom prst="rect">
            <a:avLst/>
          </a:prstGeom>
          <a:noFill/>
        </p:spPr>
        <p:txBody>
          <a:bodyPr wrap="square" rtlCol="0">
            <a:spAutoFit/>
          </a:bodyPr>
          <a:lstStyle/>
          <a:p>
            <a:pPr marL="285750" indent="-285750">
              <a:buFont typeface="Arial" panose="020B0604020202020204" pitchFamily="34" charset="0"/>
              <a:buChar char="•"/>
            </a:pPr>
            <a:r>
              <a:rPr lang="en-US" dirty="0"/>
              <a:t>Many circumstances lead to 100% humidity in the air. As water condenses, we see clouds and fog, and eventually rain, dew, snow etc.  </a:t>
            </a:r>
          </a:p>
        </p:txBody>
      </p:sp>
    </p:spTree>
    <p:extLst>
      <p:ext uri="{BB962C8B-B14F-4D97-AF65-F5344CB8AC3E}">
        <p14:creationId xmlns:p14="http://schemas.microsoft.com/office/powerpoint/2010/main" val="3541006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arn(inVertical)">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randombar(horizontal)">
                                      <p:cBhvr>
                                        <p:cTn id="2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4" grpId="0"/>
      <p:bldP spid="7"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AA834E2-104A-5307-0A10-69912D827FC4}"/>
              </a:ext>
            </a:extLst>
          </p:cNvPr>
          <p:cNvSpPr txBox="1"/>
          <p:nvPr/>
        </p:nvSpPr>
        <p:spPr>
          <a:xfrm>
            <a:off x="894879" y="1575"/>
            <a:ext cx="4946702" cy="430887"/>
          </a:xfrm>
          <a:prstGeom prst="rect">
            <a:avLst/>
          </a:prstGeom>
          <a:noFill/>
        </p:spPr>
        <p:txBody>
          <a:bodyPr wrap="square" rtlCol="0">
            <a:spAutoFit/>
          </a:bodyPr>
          <a:lstStyle/>
          <a:p>
            <a:r>
              <a:rPr lang="en-US" sz="2200" b="1" dirty="0"/>
              <a:t>Green Chemistry and Living in the Desert</a:t>
            </a:r>
          </a:p>
        </p:txBody>
      </p:sp>
      <p:sp>
        <p:nvSpPr>
          <p:cNvPr id="5" name="TextBox 4">
            <a:extLst>
              <a:ext uri="{FF2B5EF4-FFF2-40B4-BE49-F238E27FC236}">
                <a16:creationId xmlns:a16="http://schemas.microsoft.com/office/drawing/2014/main" id="{65E42804-0BBF-96F5-19D0-787C7DBFE829}"/>
              </a:ext>
            </a:extLst>
          </p:cNvPr>
          <p:cNvSpPr txBox="1"/>
          <p:nvPr/>
        </p:nvSpPr>
        <p:spPr>
          <a:xfrm>
            <a:off x="0" y="971550"/>
            <a:ext cx="6496050" cy="2893100"/>
          </a:xfrm>
          <a:prstGeom prst="rect">
            <a:avLst/>
          </a:prstGeom>
          <a:noFill/>
        </p:spPr>
        <p:txBody>
          <a:bodyPr wrap="square" rtlCol="0">
            <a:spAutoFit/>
          </a:bodyPr>
          <a:lstStyle/>
          <a:p>
            <a:r>
              <a:rPr lang="en-US" dirty="0"/>
              <a:t>	</a:t>
            </a:r>
            <a:r>
              <a:rPr lang="en-US" sz="3200" dirty="0">
                <a:solidFill>
                  <a:srgbClr val="FF0000"/>
                </a:solidFill>
              </a:rPr>
              <a:t>Heat</a:t>
            </a:r>
          </a:p>
          <a:p>
            <a:endParaRPr lang="en-US" sz="2400" dirty="0">
              <a:solidFill>
                <a:srgbClr val="00B050"/>
              </a:solidFill>
            </a:endParaRPr>
          </a:p>
          <a:p>
            <a:pPr marL="742950" lvl="1" indent="-285750">
              <a:buFont typeface="Arial" panose="020B0604020202020204" pitchFamily="34" charset="0"/>
              <a:buChar char="•"/>
            </a:pPr>
            <a:r>
              <a:rPr lang="en-US" dirty="0"/>
              <a:t>Avoiding it, Removing it </a:t>
            </a:r>
          </a:p>
          <a:p>
            <a:pPr marL="742950" lvl="1" indent="-285750">
              <a:buFont typeface="Arial" panose="020B0604020202020204" pitchFamily="34" charset="0"/>
              <a:buChar char="•"/>
            </a:pPr>
            <a:r>
              <a:rPr lang="en-US" dirty="0"/>
              <a:t>Light matter interactions IR and Heat</a:t>
            </a:r>
          </a:p>
          <a:p>
            <a:pPr marL="742950" lvl="1" indent="-285750">
              <a:buFont typeface="Arial" panose="020B0604020202020204" pitchFamily="34" charset="0"/>
              <a:buChar char="•"/>
            </a:pPr>
            <a:r>
              <a:rPr lang="en-US" dirty="0"/>
              <a:t>Cooling drinks - ice inside, condensation outside</a:t>
            </a:r>
          </a:p>
          <a:p>
            <a:pPr marL="742950" lvl="1" indent="-285750">
              <a:buFont typeface="Arial" panose="020B0604020202020204" pitchFamily="34" charset="0"/>
              <a:buChar char="•"/>
            </a:pPr>
            <a:r>
              <a:rPr lang="en-US" dirty="0"/>
              <a:t>Cooling me - Shade, Sweat, Humidity, Cooling breeze</a:t>
            </a:r>
          </a:p>
          <a:p>
            <a:pPr marL="742950" lvl="1" indent="-285750">
              <a:buFont typeface="Arial" panose="020B0604020202020204" pitchFamily="34" charset="0"/>
              <a:buChar char="•"/>
            </a:pPr>
            <a:r>
              <a:rPr lang="en-US" dirty="0"/>
              <a:t>Cooling our space – Refrigeration and AC </a:t>
            </a:r>
          </a:p>
          <a:p>
            <a:pPr marL="742950" lvl="1" indent="-285750">
              <a:buFont typeface="Arial" panose="020B0604020202020204" pitchFamily="34" charset="0"/>
              <a:buChar char="•"/>
            </a:pPr>
            <a:r>
              <a:rPr lang="en-US" dirty="0"/>
              <a:t>Refrigerant problems - Ozone layer, Greenhouse effect</a:t>
            </a:r>
          </a:p>
          <a:p>
            <a:pPr marL="742950" lvl="1" indent="-285750">
              <a:buFont typeface="Arial" panose="020B0604020202020204" pitchFamily="34" charset="0"/>
              <a:buChar char="•"/>
            </a:pPr>
            <a:endParaRPr lang="en-US" dirty="0"/>
          </a:p>
        </p:txBody>
      </p:sp>
      <p:sp>
        <p:nvSpPr>
          <p:cNvPr id="2" name="Rectangle 1">
            <a:extLst>
              <a:ext uri="{FF2B5EF4-FFF2-40B4-BE49-F238E27FC236}">
                <a16:creationId xmlns:a16="http://schemas.microsoft.com/office/drawing/2014/main" id="{BA598FC8-412D-13B7-39F2-23D18339F2B9}"/>
              </a:ext>
            </a:extLst>
          </p:cNvPr>
          <p:cNvSpPr/>
          <p:nvPr/>
        </p:nvSpPr>
        <p:spPr>
          <a:xfrm>
            <a:off x="418785" y="2677548"/>
            <a:ext cx="5410200" cy="304800"/>
          </a:xfrm>
          <a:prstGeom prst="rect">
            <a:avLst/>
          </a:prstGeom>
          <a:no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62357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BCDFF76-AB80-4B52-1AAC-24D2AD1E7D41}"/>
              </a:ext>
            </a:extLst>
          </p:cNvPr>
          <p:cNvSpPr txBox="1"/>
          <p:nvPr/>
        </p:nvSpPr>
        <p:spPr>
          <a:xfrm>
            <a:off x="2743200" y="3810"/>
            <a:ext cx="1981200" cy="430887"/>
          </a:xfrm>
          <a:prstGeom prst="rect">
            <a:avLst/>
          </a:prstGeom>
          <a:noFill/>
        </p:spPr>
        <p:txBody>
          <a:bodyPr wrap="square" rtlCol="0">
            <a:spAutoFit/>
          </a:bodyPr>
          <a:lstStyle/>
          <a:p>
            <a:r>
              <a:rPr lang="en-US" sz="2200" b="1"/>
              <a:t>Heat</a:t>
            </a:r>
          </a:p>
        </p:txBody>
      </p:sp>
      <p:sp>
        <p:nvSpPr>
          <p:cNvPr id="3" name="TextBox 2">
            <a:extLst>
              <a:ext uri="{FF2B5EF4-FFF2-40B4-BE49-F238E27FC236}">
                <a16:creationId xmlns:a16="http://schemas.microsoft.com/office/drawing/2014/main" id="{ED6BFA7B-5071-B9D8-8997-8E58CCC7372C}"/>
              </a:ext>
            </a:extLst>
          </p:cNvPr>
          <p:cNvSpPr txBox="1"/>
          <p:nvPr/>
        </p:nvSpPr>
        <p:spPr>
          <a:xfrm>
            <a:off x="304800" y="706219"/>
            <a:ext cx="6019800" cy="646331"/>
          </a:xfrm>
          <a:prstGeom prst="rect">
            <a:avLst/>
          </a:prstGeom>
          <a:noFill/>
        </p:spPr>
        <p:txBody>
          <a:bodyPr wrap="square" rtlCol="0">
            <a:spAutoFit/>
          </a:bodyPr>
          <a:lstStyle/>
          <a:p>
            <a:pPr marL="342900" indent="-342900">
              <a:buFont typeface="Arial" panose="020B0604020202020204" pitchFamily="34" charset="0"/>
              <a:buChar char="•"/>
            </a:pPr>
            <a:r>
              <a:rPr lang="en-US"/>
              <a:t>Dealing with heat (too much) is a major issue for humans living in a hot environment</a:t>
            </a:r>
          </a:p>
        </p:txBody>
      </p:sp>
      <p:sp>
        <p:nvSpPr>
          <p:cNvPr id="5" name="TextBox 4">
            <a:extLst>
              <a:ext uri="{FF2B5EF4-FFF2-40B4-BE49-F238E27FC236}">
                <a16:creationId xmlns:a16="http://schemas.microsoft.com/office/drawing/2014/main" id="{9360F432-00B4-43B7-798E-3CE1E1AE1E64}"/>
              </a:ext>
            </a:extLst>
          </p:cNvPr>
          <p:cNvSpPr txBox="1"/>
          <p:nvPr/>
        </p:nvSpPr>
        <p:spPr>
          <a:xfrm>
            <a:off x="299762" y="3095923"/>
            <a:ext cx="6172200" cy="923330"/>
          </a:xfrm>
          <a:prstGeom prst="rect">
            <a:avLst/>
          </a:prstGeom>
          <a:noFill/>
        </p:spPr>
        <p:txBody>
          <a:bodyPr wrap="square" rtlCol="0">
            <a:spAutoFit/>
          </a:bodyPr>
          <a:lstStyle/>
          <a:p>
            <a:pPr marL="342900" indent="-342900">
              <a:buFont typeface="Arial" panose="020B0604020202020204" pitchFamily="34" charset="0"/>
              <a:buChar char="•"/>
            </a:pPr>
            <a:r>
              <a:rPr lang="en-US" dirty="0"/>
              <a:t>Green Chemistry and Sustainability ideas are relevant to the energy consumed and the nature of potentially polluting materials used with various cooling technologies</a:t>
            </a:r>
          </a:p>
        </p:txBody>
      </p:sp>
      <p:sp>
        <p:nvSpPr>
          <p:cNvPr id="6" name="TextBox 5">
            <a:extLst>
              <a:ext uri="{FF2B5EF4-FFF2-40B4-BE49-F238E27FC236}">
                <a16:creationId xmlns:a16="http://schemas.microsoft.com/office/drawing/2014/main" id="{A43DB039-1441-AEF5-9A6C-DDF16F0A3DC3}"/>
              </a:ext>
            </a:extLst>
          </p:cNvPr>
          <p:cNvSpPr txBox="1"/>
          <p:nvPr/>
        </p:nvSpPr>
        <p:spPr>
          <a:xfrm>
            <a:off x="304800" y="1676221"/>
            <a:ext cx="6172200" cy="1200329"/>
          </a:xfrm>
          <a:prstGeom prst="rect">
            <a:avLst/>
          </a:prstGeom>
          <a:noFill/>
        </p:spPr>
        <p:txBody>
          <a:bodyPr wrap="square" rtlCol="0">
            <a:spAutoFit/>
          </a:bodyPr>
          <a:lstStyle/>
          <a:p>
            <a:pPr marL="342900" indent="-342900">
              <a:buFont typeface="Arial" panose="020B0604020202020204" pitchFamily="34" charset="0"/>
              <a:buChar char="•"/>
            </a:pPr>
            <a:r>
              <a:rPr lang="en-US"/>
              <a:t>Chemistry concepts are critical to understanding how cooling processes work, relevant topics include gas laws, vapor pressure, boiling point, heat of vaporization, phase changes, latent heat, heat capacity.</a:t>
            </a:r>
          </a:p>
        </p:txBody>
      </p:sp>
    </p:spTree>
    <p:extLst>
      <p:ext uri="{BB962C8B-B14F-4D97-AF65-F5344CB8AC3E}">
        <p14:creationId xmlns:p14="http://schemas.microsoft.com/office/powerpoint/2010/main" val="2001492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11BF11F-80D8-8DC7-B3B0-223CCC296A79}"/>
              </a:ext>
            </a:extLst>
          </p:cNvPr>
          <p:cNvSpPr txBox="1"/>
          <p:nvPr/>
        </p:nvSpPr>
        <p:spPr>
          <a:xfrm>
            <a:off x="2743200" y="3810"/>
            <a:ext cx="1981200" cy="430887"/>
          </a:xfrm>
          <a:prstGeom prst="rect">
            <a:avLst/>
          </a:prstGeom>
          <a:noFill/>
        </p:spPr>
        <p:txBody>
          <a:bodyPr wrap="square" rtlCol="0">
            <a:spAutoFit/>
          </a:bodyPr>
          <a:lstStyle/>
          <a:p>
            <a:r>
              <a:rPr lang="en-US" sz="2200" b="1"/>
              <a:t>Sweating</a:t>
            </a:r>
          </a:p>
        </p:txBody>
      </p:sp>
      <p:sp>
        <p:nvSpPr>
          <p:cNvPr id="7" name="TextBox 6">
            <a:extLst>
              <a:ext uri="{FF2B5EF4-FFF2-40B4-BE49-F238E27FC236}">
                <a16:creationId xmlns:a16="http://schemas.microsoft.com/office/drawing/2014/main" id="{C89B9945-D7D2-97A5-3BC2-CC091D1E73D1}"/>
              </a:ext>
            </a:extLst>
          </p:cNvPr>
          <p:cNvSpPr txBox="1"/>
          <p:nvPr/>
        </p:nvSpPr>
        <p:spPr>
          <a:xfrm>
            <a:off x="223562" y="676222"/>
            <a:ext cx="6324600" cy="1477328"/>
          </a:xfrm>
          <a:prstGeom prst="rect">
            <a:avLst/>
          </a:prstGeom>
          <a:noFill/>
        </p:spPr>
        <p:txBody>
          <a:bodyPr wrap="square">
            <a:spAutoFit/>
          </a:bodyPr>
          <a:lstStyle/>
          <a:p>
            <a:pPr marL="285750" marR="0" indent="-285750">
              <a:spcBef>
                <a:spcPts val="0"/>
              </a:spcBef>
              <a:spcAft>
                <a:spcPts val="0"/>
              </a:spcAft>
              <a:buFont typeface="Arial" panose="020B0604020202020204" pitchFamily="34" charset="0"/>
              <a:buChar char="•"/>
            </a:pPr>
            <a:r>
              <a:rPr lang="en-US" sz="1800" kern="100" dirty="0">
                <a:effectLst/>
                <a:ea typeface="Aptos" panose="020B0004020202020204" pitchFamily="34" charset="0"/>
                <a:cs typeface="Times New Roman" panose="02020603050405020304" pitchFamily="18" charset="0"/>
              </a:rPr>
              <a:t>Humans are mammals. We are “warm-blooded” meaning that our body temperature must be very tightly regulated for us to survive. Our body temperature needs to be right around 37 °C, but in summer in the desert the temperature is often over 40 °C and sometimes closer to 50 °C! Yet we can survive just fine. </a:t>
            </a:r>
          </a:p>
        </p:txBody>
      </p:sp>
      <p:sp>
        <p:nvSpPr>
          <p:cNvPr id="2" name="TextBox 1">
            <a:extLst>
              <a:ext uri="{FF2B5EF4-FFF2-40B4-BE49-F238E27FC236}">
                <a16:creationId xmlns:a16="http://schemas.microsoft.com/office/drawing/2014/main" id="{488BF410-2685-01C2-45DE-58B41F5B4495}"/>
              </a:ext>
            </a:extLst>
          </p:cNvPr>
          <p:cNvSpPr txBox="1"/>
          <p:nvPr/>
        </p:nvSpPr>
        <p:spPr>
          <a:xfrm>
            <a:off x="223562" y="2395076"/>
            <a:ext cx="6019800" cy="646331"/>
          </a:xfrm>
          <a:prstGeom prst="rect">
            <a:avLst/>
          </a:prstGeom>
          <a:noFill/>
        </p:spPr>
        <p:txBody>
          <a:bodyPr wrap="square" rtlCol="0">
            <a:spAutoFit/>
          </a:bodyPr>
          <a:lstStyle/>
          <a:p>
            <a:pPr marL="285750" indent="-285750">
              <a:buFont typeface="Arial" panose="020B0604020202020204" pitchFamily="34" charset="0"/>
              <a:buChar char="•"/>
            </a:pPr>
            <a:r>
              <a:rPr lang="en-US" dirty="0"/>
              <a:t>Our cooling system relies on evaporating water to remove heat. </a:t>
            </a:r>
          </a:p>
        </p:txBody>
      </p:sp>
    </p:spTree>
    <p:extLst>
      <p:ext uri="{BB962C8B-B14F-4D97-AF65-F5344CB8AC3E}">
        <p14:creationId xmlns:p14="http://schemas.microsoft.com/office/powerpoint/2010/main" val="1210082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916ADC5-DFC0-7814-F86E-EF64E0D54328}"/>
              </a:ext>
            </a:extLst>
          </p:cNvPr>
          <p:cNvSpPr txBox="1"/>
          <p:nvPr/>
        </p:nvSpPr>
        <p:spPr>
          <a:xfrm>
            <a:off x="405560" y="861973"/>
            <a:ext cx="6019800" cy="369332"/>
          </a:xfrm>
          <a:prstGeom prst="rect">
            <a:avLst/>
          </a:prstGeom>
          <a:noFill/>
        </p:spPr>
        <p:txBody>
          <a:bodyPr wrap="square" rtlCol="0">
            <a:spAutoFit/>
          </a:bodyPr>
          <a:lstStyle/>
          <a:p>
            <a:r>
              <a:rPr lang="en-US" u="sng"/>
              <a:t>Sweating – How does it work?</a:t>
            </a:r>
          </a:p>
        </p:txBody>
      </p:sp>
      <p:sp>
        <p:nvSpPr>
          <p:cNvPr id="5" name="TextBox 4">
            <a:extLst>
              <a:ext uri="{FF2B5EF4-FFF2-40B4-BE49-F238E27FC236}">
                <a16:creationId xmlns:a16="http://schemas.microsoft.com/office/drawing/2014/main" id="{711BF11F-80D8-8DC7-B3B0-223CCC296A79}"/>
              </a:ext>
            </a:extLst>
          </p:cNvPr>
          <p:cNvSpPr txBox="1"/>
          <p:nvPr/>
        </p:nvSpPr>
        <p:spPr>
          <a:xfrm>
            <a:off x="2743200" y="3810"/>
            <a:ext cx="1981200" cy="430887"/>
          </a:xfrm>
          <a:prstGeom prst="rect">
            <a:avLst/>
          </a:prstGeom>
          <a:noFill/>
        </p:spPr>
        <p:txBody>
          <a:bodyPr wrap="square" rtlCol="0">
            <a:spAutoFit/>
          </a:bodyPr>
          <a:lstStyle/>
          <a:p>
            <a:r>
              <a:rPr lang="en-US" sz="2200" b="1"/>
              <a:t>Sweating</a:t>
            </a:r>
          </a:p>
        </p:txBody>
      </p:sp>
      <p:sp>
        <p:nvSpPr>
          <p:cNvPr id="3" name="TextBox 2">
            <a:extLst>
              <a:ext uri="{FF2B5EF4-FFF2-40B4-BE49-F238E27FC236}">
                <a16:creationId xmlns:a16="http://schemas.microsoft.com/office/drawing/2014/main" id="{03F04C7E-D98C-A292-D367-32BAA127463B}"/>
              </a:ext>
            </a:extLst>
          </p:cNvPr>
          <p:cNvSpPr txBox="1"/>
          <p:nvPr/>
        </p:nvSpPr>
        <p:spPr>
          <a:xfrm>
            <a:off x="284648" y="1463541"/>
            <a:ext cx="6452440" cy="646331"/>
          </a:xfrm>
          <a:prstGeom prst="rect">
            <a:avLst/>
          </a:prstGeom>
          <a:noFill/>
        </p:spPr>
        <p:txBody>
          <a:bodyPr wrap="square">
            <a:spAutoFit/>
          </a:bodyPr>
          <a:lstStyle/>
          <a:p>
            <a:pPr marL="285750" marR="0" indent="-285750">
              <a:spcBef>
                <a:spcPts val="0"/>
              </a:spcBef>
              <a:spcAft>
                <a:spcPts val="0"/>
              </a:spcAft>
              <a:buFont typeface="Arial" panose="020B0604020202020204" pitchFamily="34" charset="0"/>
              <a:buChar char="•"/>
            </a:pPr>
            <a:r>
              <a:rPr lang="en-US" sz="1800" kern="100" dirty="0">
                <a:effectLst/>
                <a:ea typeface="Aptos" panose="020B0004020202020204" pitchFamily="34" charset="0"/>
                <a:cs typeface="Times New Roman" panose="02020603050405020304" pitchFamily="18" charset="0"/>
              </a:rPr>
              <a:t>Sweating is a very effective method of cooling us down, but what are the physical/chemical principles that allow it to work?</a:t>
            </a:r>
          </a:p>
        </p:txBody>
      </p:sp>
      <p:sp>
        <p:nvSpPr>
          <p:cNvPr id="8" name="TextBox 7">
            <a:extLst>
              <a:ext uri="{FF2B5EF4-FFF2-40B4-BE49-F238E27FC236}">
                <a16:creationId xmlns:a16="http://schemas.microsoft.com/office/drawing/2014/main" id="{6EA37959-6D1B-1BBA-05AA-EFA237E6370A}"/>
              </a:ext>
            </a:extLst>
          </p:cNvPr>
          <p:cNvSpPr txBox="1"/>
          <p:nvPr/>
        </p:nvSpPr>
        <p:spPr>
          <a:xfrm>
            <a:off x="256939" y="2243298"/>
            <a:ext cx="6335936" cy="646331"/>
          </a:xfrm>
          <a:prstGeom prst="rect">
            <a:avLst/>
          </a:prstGeom>
          <a:noFill/>
        </p:spPr>
        <p:txBody>
          <a:bodyPr wrap="square">
            <a:spAutoFit/>
          </a:bodyPr>
          <a:lstStyle/>
          <a:p>
            <a:pPr marL="285750" indent="-285750">
              <a:buFont typeface="Arial" panose="020B0604020202020204" pitchFamily="34" charset="0"/>
              <a:buChar char="•"/>
            </a:pPr>
            <a:r>
              <a:rPr lang="en-US" sz="1800" dirty="0">
                <a:effectLst/>
                <a:ea typeface="Aptos" panose="020B0004020202020204" pitchFamily="34" charset="0"/>
                <a:cs typeface="Times New Roman" panose="02020603050405020304" pitchFamily="18" charset="0"/>
              </a:rPr>
              <a:t>We know that sweating works by evaporation, or evaporative cooling. </a:t>
            </a:r>
            <a:r>
              <a:rPr lang="en-US" sz="1800" dirty="0">
                <a:solidFill>
                  <a:srgbClr val="FF0000"/>
                </a:solidFill>
                <a:effectLst/>
                <a:ea typeface="Aptos" panose="020B0004020202020204" pitchFamily="34" charset="0"/>
                <a:cs typeface="Times New Roman" panose="02020603050405020304" pitchFamily="18" charset="0"/>
              </a:rPr>
              <a:t>But what does that mean? </a:t>
            </a:r>
            <a:endParaRPr lang="en-US" dirty="0"/>
          </a:p>
        </p:txBody>
      </p:sp>
    </p:spTree>
    <p:extLst>
      <p:ext uri="{BB962C8B-B14F-4D97-AF65-F5344CB8AC3E}">
        <p14:creationId xmlns:p14="http://schemas.microsoft.com/office/powerpoint/2010/main" val="489308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916ADC5-DFC0-7814-F86E-EF64E0D54328}"/>
              </a:ext>
            </a:extLst>
          </p:cNvPr>
          <p:cNvSpPr txBox="1"/>
          <p:nvPr/>
        </p:nvSpPr>
        <p:spPr>
          <a:xfrm>
            <a:off x="273942" y="285750"/>
            <a:ext cx="6019800" cy="369332"/>
          </a:xfrm>
          <a:prstGeom prst="rect">
            <a:avLst/>
          </a:prstGeom>
          <a:noFill/>
        </p:spPr>
        <p:txBody>
          <a:bodyPr wrap="square" rtlCol="0">
            <a:spAutoFit/>
          </a:bodyPr>
          <a:lstStyle/>
          <a:p>
            <a:r>
              <a:rPr lang="en-US" u="sng"/>
              <a:t>Evaporative cooling</a:t>
            </a:r>
          </a:p>
        </p:txBody>
      </p:sp>
      <p:sp>
        <p:nvSpPr>
          <p:cNvPr id="5" name="TextBox 4">
            <a:extLst>
              <a:ext uri="{FF2B5EF4-FFF2-40B4-BE49-F238E27FC236}">
                <a16:creationId xmlns:a16="http://schemas.microsoft.com/office/drawing/2014/main" id="{711BF11F-80D8-8DC7-B3B0-223CCC296A79}"/>
              </a:ext>
            </a:extLst>
          </p:cNvPr>
          <p:cNvSpPr txBox="1"/>
          <p:nvPr/>
        </p:nvSpPr>
        <p:spPr>
          <a:xfrm>
            <a:off x="2743200" y="3810"/>
            <a:ext cx="1981200" cy="430887"/>
          </a:xfrm>
          <a:prstGeom prst="rect">
            <a:avLst/>
          </a:prstGeom>
          <a:noFill/>
        </p:spPr>
        <p:txBody>
          <a:bodyPr wrap="square" rtlCol="0">
            <a:spAutoFit/>
          </a:bodyPr>
          <a:lstStyle/>
          <a:p>
            <a:r>
              <a:rPr lang="en-US" sz="2200" b="1"/>
              <a:t>Sweating</a:t>
            </a:r>
          </a:p>
        </p:txBody>
      </p:sp>
      <p:sp>
        <p:nvSpPr>
          <p:cNvPr id="3" name="TextBox 2">
            <a:extLst>
              <a:ext uri="{FF2B5EF4-FFF2-40B4-BE49-F238E27FC236}">
                <a16:creationId xmlns:a16="http://schemas.microsoft.com/office/drawing/2014/main" id="{03F04C7E-D98C-A292-D367-32BAA127463B}"/>
              </a:ext>
            </a:extLst>
          </p:cNvPr>
          <p:cNvSpPr txBox="1"/>
          <p:nvPr/>
        </p:nvSpPr>
        <p:spPr>
          <a:xfrm>
            <a:off x="273942" y="590550"/>
            <a:ext cx="6452440" cy="646331"/>
          </a:xfrm>
          <a:prstGeom prst="rect">
            <a:avLst/>
          </a:prstGeom>
          <a:noFill/>
        </p:spPr>
        <p:txBody>
          <a:bodyPr wrap="square">
            <a:spAutoFit/>
          </a:bodyPr>
          <a:lstStyle/>
          <a:p>
            <a:pPr marL="285750" marR="0" indent="-285750">
              <a:spcBef>
                <a:spcPts val="0"/>
              </a:spcBef>
              <a:spcAft>
                <a:spcPts val="0"/>
              </a:spcAft>
              <a:buFont typeface="Arial" panose="020B0604020202020204" pitchFamily="34" charset="0"/>
              <a:buChar char="•"/>
            </a:pPr>
            <a:r>
              <a:rPr lang="en-US" sz="1800" kern="100">
                <a:effectLst/>
                <a:ea typeface="Aptos" panose="020B0004020202020204" pitchFamily="34" charset="0"/>
                <a:cs typeface="Times New Roman" panose="02020603050405020304" pitchFamily="18" charset="0"/>
              </a:rPr>
              <a:t>This relies on a phenomenon called latent heat of vaporization</a:t>
            </a:r>
          </a:p>
          <a:p>
            <a:pPr marL="285750" marR="0" indent="-285750">
              <a:spcBef>
                <a:spcPts val="0"/>
              </a:spcBef>
              <a:spcAft>
                <a:spcPts val="0"/>
              </a:spcAft>
              <a:buFont typeface="Arial" panose="020B0604020202020204" pitchFamily="34" charset="0"/>
              <a:buChar char="•"/>
            </a:pPr>
            <a:r>
              <a:rPr lang="en-US" kern="100">
                <a:ea typeface="Aptos" panose="020B0004020202020204" pitchFamily="34" charset="0"/>
                <a:cs typeface="Times New Roman" panose="02020603050405020304" pitchFamily="18" charset="0"/>
              </a:rPr>
              <a:t>That is the energy required to convert a liquid to a gas</a:t>
            </a:r>
            <a:endParaRPr lang="en-US" sz="1800" kern="100">
              <a:effectLst/>
              <a:ea typeface="Aptos" panose="020B00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159996B4-FD2F-CD8D-3660-32C62D7FA922}"/>
              </a:ext>
            </a:extLst>
          </p:cNvPr>
          <p:cNvSpPr txBox="1"/>
          <p:nvPr/>
        </p:nvSpPr>
        <p:spPr>
          <a:xfrm>
            <a:off x="152400" y="3809821"/>
            <a:ext cx="6429769" cy="1200329"/>
          </a:xfrm>
          <a:prstGeom prst="rect">
            <a:avLst/>
          </a:prstGeom>
          <a:noFill/>
        </p:spPr>
        <p:txBody>
          <a:bodyPr wrap="square">
            <a:spAutoFit/>
          </a:bodyPr>
          <a:lstStyle/>
          <a:p>
            <a:pPr marL="0" marR="0">
              <a:spcBef>
                <a:spcPts val="0"/>
              </a:spcBef>
              <a:spcAft>
                <a:spcPts val="0"/>
              </a:spcAft>
            </a:pPr>
            <a:r>
              <a:rPr lang="en-US" sz="1800" kern="100">
                <a:effectLst/>
                <a:ea typeface="Aptos" panose="020B0004020202020204" pitchFamily="34" charset="0"/>
                <a:cs typeface="Times New Roman" panose="02020603050405020304" pitchFamily="18" charset="0"/>
              </a:rPr>
              <a:t>For example, when water reaches 100 °C further heat input does not raise the temperature of the sample until all of the water has converted from liquid into gas (steam). Further heating then raises the temperature of the steam. </a:t>
            </a:r>
          </a:p>
        </p:txBody>
      </p:sp>
      <p:pic>
        <p:nvPicPr>
          <p:cNvPr id="1026" name="Picture 2">
            <a:extLst>
              <a:ext uri="{FF2B5EF4-FFF2-40B4-BE49-F238E27FC236}">
                <a16:creationId xmlns:a16="http://schemas.microsoft.com/office/drawing/2014/main" id="{967AB64C-9F76-7151-35F1-A08E3061D97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302"/>
          <a:stretch/>
        </p:blipFill>
        <p:spPr bwMode="auto">
          <a:xfrm>
            <a:off x="782781" y="1235593"/>
            <a:ext cx="5292437" cy="2672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237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916ADC5-DFC0-7814-F86E-EF64E0D54328}"/>
              </a:ext>
            </a:extLst>
          </p:cNvPr>
          <p:cNvSpPr txBox="1"/>
          <p:nvPr/>
        </p:nvSpPr>
        <p:spPr>
          <a:xfrm>
            <a:off x="273942" y="383457"/>
            <a:ext cx="6019800" cy="369332"/>
          </a:xfrm>
          <a:prstGeom prst="rect">
            <a:avLst/>
          </a:prstGeom>
          <a:noFill/>
        </p:spPr>
        <p:txBody>
          <a:bodyPr wrap="square" rtlCol="0">
            <a:spAutoFit/>
          </a:bodyPr>
          <a:lstStyle/>
          <a:p>
            <a:r>
              <a:rPr lang="en-US" u="sng"/>
              <a:t>Evaporative cooling</a:t>
            </a:r>
          </a:p>
        </p:txBody>
      </p:sp>
      <p:sp>
        <p:nvSpPr>
          <p:cNvPr id="5" name="TextBox 4">
            <a:extLst>
              <a:ext uri="{FF2B5EF4-FFF2-40B4-BE49-F238E27FC236}">
                <a16:creationId xmlns:a16="http://schemas.microsoft.com/office/drawing/2014/main" id="{711BF11F-80D8-8DC7-B3B0-223CCC296A79}"/>
              </a:ext>
            </a:extLst>
          </p:cNvPr>
          <p:cNvSpPr txBox="1"/>
          <p:nvPr/>
        </p:nvSpPr>
        <p:spPr>
          <a:xfrm>
            <a:off x="2743200" y="3810"/>
            <a:ext cx="1981200" cy="430887"/>
          </a:xfrm>
          <a:prstGeom prst="rect">
            <a:avLst/>
          </a:prstGeom>
          <a:noFill/>
        </p:spPr>
        <p:txBody>
          <a:bodyPr wrap="square" rtlCol="0">
            <a:spAutoFit/>
          </a:bodyPr>
          <a:lstStyle/>
          <a:p>
            <a:r>
              <a:rPr lang="en-US" sz="2200" b="1"/>
              <a:t>Sweating</a:t>
            </a:r>
          </a:p>
        </p:txBody>
      </p:sp>
      <p:sp>
        <p:nvSpPr>
          <p:cNvPr id="3" name="TextBox 2">
            <a:extLst>
              <a:ext uri="{FF2B5EF4-FFF2-40B4-BE49-F238E27FC236}">
                <a16:creationId xmlns:a16="http://schemas.microsoft.com/office/drawing/2014/main" id="{03F04C7E-D98C-A292-D367-32BAA127463B}"/>
              </a:ext>
            </a:extLst>
          </p:cNvPr>
          <p:cNvSpPr txBox="1"/>
          <p:nvPr/>
        </p:nvSpPr>
        <p:spPr>
          <a:xfrm>
            <a:off x="273942" y="752789"/>
            <a:ext cx="6452440" cy="646331"/>
          </a:xfrm>
          <a:prstGeom prst="rect">
            <a:avLst/>
          </a:prstGeom>
          <a:noFill/>
        </p:spPr>
        <p:txBody>
          <a:bodyPr wrap="square">
            <a:spAutoFit/>
          </a:bodyPr>
          <a:lstStyle/>
          <a:p>
            <a:pPr marL="285750" marR="0" indent="-285750">
              <a:spcBef>
                <a:spcPts val="0"/>
              </a:spcBef>
              <a:spcAft>
                <a:spcPts val="0"/>
              </a:spcAft>
              <a:buFont typeface="Arial" panose="020B0604020202020204" pitchFamily="34" charset="0"/>
              <a:buChar char="•"/>
            </a:pPr>
            <a:r>
              <a:rPr lang="en-US" sz="1800" kern="100">
                <a:effectLst/>
                <a:ea typeface="Aptos" panose="020B0004020202020204" pitchFamily="34" charset="0"/>
                <a:cs typeface="Times New Roman" panose="02020603050405020304" pitchFamily="18" charset="0"/>
              </a:rPr>
              <a:t>This relies on a phenomenon called latent heat of vaporization</a:t>
            </a:r>
          </a:p>
          <a:p>
            <a:pPr marL="285750" marR="0" indent="-285750">
              <a:spcBef>
                <a:spcPts val="0"/>
              </a:spcBef>
              <a:spcAft>
                <a:spcPts val="0"/>
              </a:spcAft>
              <a:buFont typeface="Arial" panose="020B0604020202020204" pitchFamily="34" charset="0"/>
              <a:buChar char="•"/>
            </a:pPr>
            <a:r>
              <a:rPr lang="en-US" kern="100">
                <a:ea typeface="Aptos" panose="020B0004020202020204" pitchFamily="34" charset="0"/>
                <a:cs typeface="Times New Roman" panose="02020603050405020304" pitchFamily="18" charset="0"/>
              </a:rPr>
              <a:t>That is the energy required to convert a liquid to a gas</a:t>
            </a:r>
            <a:endParaRPr lang="en-US" sz="1800" kern="100">
              <a:effectLst/>
              <a:ea typeface="Aptos" panose="020B000402020202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97125A65-9963-687B-C4A9-63D9915C3460}"/>
              </a:ext>
            </a:extLst>
          </p:cNvPr>
          <p:cNvSpPr txBox="1"/>
          <p:nvPr/>
        </p:nvSpPr>
        <p:spPr>
          <a:xfrm>
            <a:off x="273942" y="1759625"/>
            <a:ext cx="6203058" cy="2031325"/>
          </a:xfrm>
          <a:prstGeom prst="rect">
            <a:avLst/>
          </a:prstGeom>
          <a:noFill/>
        </p:spPr>
        <p:txBody>
          <a:bodyPr wrap="square">
            <a:spAutoFit/>
          </a:bodyPr>
          <a:lstStyle/>
          <a:p>
            <a:r>
              <a:rPr lang="en-US" sz="1800" dirty="0">
                <a:effectLst/>
                <a:ea typeface="Aptos" panose="020B0004020202020204" pitchFamily="34" charset="0"/>
                <a:cs typeface="Times New Roman" panose="02020603050405020304" pitchFamily="18" charset="0"/>
              </a:rPr>
              <a:t>We can see this effect in action if we take a pot of water, put a thermometer in it, and boil it. If we apply a constant heat supply (e.g. a gas flame) the temperature will be seen to steadily rise. At some point the water starts boiling and continues to do so until all the water is gone. During boiling the temperature of the water does not change (100 °C), all the energy being absorbed is used to convert the liquid to gas.</a:t>
            </a:r>
            <a:endParaRPr lang="en-US" dirty="0"/>
          </a:p>
        </p:txBody>
      </p:sp>
    </p:spTree>
    <p:extLst>
      <p:ext uri="{BB962C8B-B14F-4D97-AF65-F5344CB8AC3E}">
        <p14:creationId xmlns:p14="http://schemas.microsoft.com/office/powerpoint/2010/main" val="1669185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11BF11F-80D8-8DC7-B3B0-223CCC296A79}"/>
              </a:ext>
            </a:extLst>
          </p:cNvPr>
          <p:cNvSpPr txBox="1"/>
          <p:nvPr/>
        </p:nvSpPr>
        <p:spPr>
          <a:xfrm>
            <a:off x="2743200" y="3810"/>
            <a:ext cx="1981200" cy="430887"/>
          </a:xfrm>
          <a:prstGeom prst="rect">
            <a:avLst/>
          </a:prstGeom>
          <a:noFill/>
        </p:spPr>
        <p:txBody>
          <a:bodyPr wrap="square" rtlCol="0">
            <a:spAutoFit/>
          </a:bodyPr>
          <a:lstStyle/>
          <a:p>
            <a:r>
              <a:rPr lang="en-US" sz="2200" b="1"/>
              <a:t>Sweating</a:t>
            </a:r>
          </a:p>
        </p:txBody>
      </p:sp>
      <p:sp>
        <p:nvSpPr>
          <p:cNvPr id="3" name="TextBox 2">
            <a:extLst>
              <a:ext uri="{FF2B5EF4-FFF2-40B4-BE49-F238E27FC236}">
                <a16:creationId xmlns:a16="http://schemas.microsoft.com/office/drawing/2014/main" id="{B50EF957-C883-744D-7CB2-3B773CD2F844}"/>
              </a:ext>
            </a:extLst>
          </p:cNvPr>
          <p:cNvSpPr txBox="1"/>
          <p:nvPr/>
        </p:nvSpPr>
        <p:spPr>
          <a:xfrm>
            <a:off x="190500" y="514350"/>
            <a:ext cx="6477000" cy="2308324"/>
          </a:xfrm>
          <a:prstGeom prst="rect">
            <a:avLst/>
          </a:prstGeom>
          <a:noFill/>
        </p:spPr>
        <p:txBody>
          <a:bodyPr wrap="square">
            <a:spAutoFit/>
          </a:bodyPr>
          <a:lstStyle/>
          <a:p>
            <a:pPr marL="285750" marR="0" indent="-285750">
              <a:spcBef>
                <a:spcPts val="0"/>
              </a:spcBef>
              <a:spcAft>
                <a:spcPts val="0"/>
              </a:spcAft>
              <a:buFont typeface="Arial" panose="020B0604020202020204" pitchFamily="34" charset="0"/>
              <a:buChar char="•"/>
            </a:pPr>
            <a:r>
              <a:rPr lang="en-US" sz="1800" kern="100">
                <a:effectLst/>
                <a:ea typeface="Aptos" panose="020B0004020202020204" pitchFamily="34" charset="0"/>
                <a:cs typeface="Times New Roman" panose="02020603050405020304" pitchFamily="18" charset="0"/>
              </a:rPr>
              <a:t>Examining the case of boiling water makes it easy to observe and measure the latent heat of vaporization</a:t>
            </a:r>
          </a:p>
          <a:p>
            <a:pPr marL="285750" marR="0" indent="-285750">
              <a:spcBef>
                <a:spcPts val="0"/>
              </a:spcBef>
              <a:spcAft>
                <a:spcPts val="0"/>
              </a:spcAft>
              <a:buFont typeface="Arial" panose="020B0604020202020204" pitchFamily="34" charset="0"/>
              <a:buChar char="•"/>
            </a:pPr>
            <a:endParaRPr lang="en-US" kern="100">
              <a:ea typeface="Aptos" panose="020B0004020202020204" pitchFamily="34"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kern="100">
                <a:effectLst/>
                <a:ea typeface="Aptos" panose="020B0004020202020204" pitchFamily="34" charset="0"/>
                <a:cs typeface="Times New Roman" panose="02020603050405020304" pitchFamily="18" charset="0"/>
              </a:rPr>
              <a:t>However, importantly, eva</a:t>
            </a:r>
            <a:r>
              <a:rPr lang="en-US" kern="100">
                <a:ea typeface="Aptos" panose="020B0004020202020204" pitchFamily="34" charset="0"/>
                <a:cs typeface="Times New Roman" panose="02020603050405020304" pitchFamily="18" charset="0"/>
              </a:rPr>
              <a:t>poration occurs at any temperature, with its associated latent heat absorption</a:t>
            </a:r>
          </a:p>
          <a:p>
            <a:pPr marL="285750" marR="0" indent="-285750">
              <a:spcBef>
                <a:spcPts val="0"/>
              </a:spcBef>
              <a:spcAft>
                <a:spcPts val="0"/>
              </a:spcAft>
              <a:buFont typeface="Arial" panose="020B0604020202020204" pitchFamily="34" charset="0"/>
              <a:buChar char="•"/>
            </a:pPr>
            <a:endParaRPr lang="en-US" kern="100">
              <a:ea typeface="Aptos" panose="020B0004020202020204" pitchFamily="34"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kern="100">
                <a:effectLst/>
                <a:ea typeface="Aptos" panose="020B0004020202020204" pitchFamily="34" charset="0"/>
                <a:cs typeface="Times New Roman" panose="02020603050405020304" pitchFamily="18" charset="0"/>
              </a:rPr>
              <a:t>The boiling point is just the special case where the vapor pressure matches the external pressure</a:t>
            </a:r>
          </a:p>
        </p:txBody>
      </p:sp>
      <p:sp>
        <p:nvSpPr>
          <p:cNvPr id="6" name="TextBox 5">
            <a:extLst>
              <a:ext uri="{FF2B5EF4-FFF2-40B4-BE49-F238E27FC236}">
                <a16:creationId xmlns:a16="http://schemas.microsoft.com/office/drawing/2014/main" id="{10ADB5ED-EFBC-C948-A7AB-BDDD83522E1A}"/>
              </a:ext>
            </a:extLst>
          </p:cNvPr>
          <p:cNvSpPr txBox="1"/>
          <p:nvPr/>
        </p:nvSpPr>
        <p:spPr>
          <a:xfrm>
            <a:off x="211912" y="3040045"/>
            <a:ext cx="6477000" cy="1754326"/>
          </a:xfrm>
          <a:prstGeom prst="rect">
            <a:avLst/>
          </a:prstGeom>
          <a:noFill/>
        </p:spPr>
        <p:txBody>
          <a:bodyPr wrap="square">
            <a:spAutoFit/>
          </a:bodyPr>
          <a:lstStyle/>
          <a:p>
            <a:pPr marL="285750" marR="0" indent="-285750">
              <a:spcBef>
                <a:spcPts val="0"/>
              </a:spcBef>
              <a:spcAft>
                <a:spcPts val="0"/>
              </a:spcAft>
              <a:buFont typeface="Arial" panose="020B0604020202020204" pitchFamily="34" charset="0"/>
              <a:buChar char="•"/>
            </a:pPr>
            <a:r>
              <a:rPr lang="en-US" kern="100">
                <a:ea typeface="Aptos" panose="020B0004020202020204" pitchFamily="34" charset="0"/>
                <a:cs typeface="Times New Roman" panose="02020603050405020304" pitchFamily="18" charset="0"/>
              </a:rPr>
              <a:t>In the case of sweating, the evaporation is occurring at near body temperature (37 </a:t>
            </a:r>
            <a:r>
              <a:rPr lang="en-US" sz="1800">
                <a:effectLst/>
                <a:ea typeface="Aptos" panose="020B0004020202020204" pitchFamily="34" charset="0"/>
                <a:cs typeface="Times New Roman" panose="02020603050405020304" pitchFamily="18" charset="0"/>
              </a:rPr>
              <a:t>°</a:t>
            </a:r>
            <a:r>
              <a:rPr lang="en-US" kern="100">
                <a:ea typeface="Aptos" panose="020B0004020202020204" pitchFamily="34" charset="0"/>
                <a:cs typeface="Times New Roman" panose="02020603050405020304" pitchFamily="18" charset="0"/>
              </a:rPr>
              <a:t>C)</a:t>
            </a:r>
          </a:p>
          <a:p>
            <a:pPr marL="285750" marR="0" indent="-285750">
              <a:spcBef>
                <a:spcPts val="0"/>
              </a:spcBef>
              <a:spcAft>
                <a:spcPts val="0"/>
              </a:spcAft>
              <a:buFont typeface="Arial" panose="020B0604020202020204" pitchFamily="34" charset="0"/>
              <a:buChar char="•"/>
            </a:pPr>
            <a:endParaRPr lang="en-US" kern="100">
              <a:ea typeface="Aptos" panose="020B0004020202020204" pitchFamily="34"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kern="100">
                <a:ea typeface="Aptos" panose="020B0004020202020204" pitchFamily="34" charset="0"/>
                <a:cs typeface="Times New Roman" panose="02020603050405020304" pitchFamily="18" charset="0"/>
              </a:rPr>
              <a:t>Energy numbers have been measured and are well-known, we can calculate how much water is needed to cause a particular amount of cooling. </a:t>
            </a:r>
            <a:endParaRPr lang="en-US" sz="1800" kern="10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360366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11BF11F-80D8-8DC7-B3B0-223CCC296A79}"/>
              </a:ext>
            </a:extLst>
          </p:cNvPr>
          <p:cNvSpPr txBox="1"/>
          <p:nvPr/>
        </p:nvSpPr>
        <p:spPr>
          <a:xfrm>
            <a:off x="2743200" y="3810"/>
            <a:ext cx="1981200" cy="430887"/>
          </a:xfrm>
          <a:prstGeom prst="rect">
            <a:avLst/>
          </a:prstGeom>
          <a:noFill/>
        </p:spPr>
        <p:txBody>
          <a:bodyPr wrap="square" rtlCol="0">
            <a:spAutoFit/>
          </a:bodyPr>
          <a:lstStyle/>
          <a:p>
            <a:r>
              <a:rPr lang="en-US" sz="2200" b="1"/>
              <a:t>Sweating</a:t>
            </a:r>
          </a:p>
        </p:txBody>
      </p:sp>
      <p:sp>
        <p:nvSpPr>
          <p:cNvPr id="3" name="TextBox 2">
            <a:extLst>
              <a:ext uri="{FF2B5EF4-FFF2-40B4-BE49-F238E27FC236}">
                <a16:creationId xmlns:a16="http://schemas.microsoft.com/office/drawing/2014/main" id="{B50EF957-C883-744D-7CB2-3B773CD2F844}"/>
              </a:ext>
            </a:extLst>
          </p:cNvPr>
          <p:cNvSpPr txBox="1"/>
          <p:nvPr/>
        </p:nvSpPr>
        <p:spPr>
          <a:xfrm>
            <a:off x="191103" y="434697"/>
            <a:ext cx="6477000" cy="646331"/>
          </a:xfrm>
          <a:prstGeom prst="rect">
            <a:avLst/>
          </a:prstGeom>
          <a:noFill/>
        </p:spPr>
        <p:txBody>
          <a:bodyPr wrap="square" lIns="91440" tIns="45720" rIns="91440" bIns="45720" anchor="t">
            <a:spAutoFit/>
          </a:bodyPr>
          <a:lstStyle/>
          <a:p>
            <a:pPr marL="285750" indent="-285750">
              <a:buFont typeface="Arial" panose="020B0604020202020204" pitchFamily="34" charset="0"/>
              <a:buChar char="•"/>
            </a:pPr>
            <a:r>
              <a:rPr lang="en-US" sz="1800" kern="100" dirty="0">
                <a:effectLst/>
                <a:ea typeface="Aptos" panose="020B0004020202020204" pitchFamily="34" charset="0"/>
                <a:cs typeface="Times New Roman"/>
              </a:rPr>
              <a:t>At 37 </a:t>
            </a:r>
            <a:r>
              <a:rPr lang="en-US" sz="1800" dirty="0">
                <a:effectLst/>
                <a:ea typeface="Aptos" panose="020B0004020202020204" pitchFamily="34" charset="0"/>
                <a:cs typeface="Times New Roman"/>
              </a:rPr>
              <a:t>°</a:t>
            </a:r>
            <a:r>
              <a:rPr lang="en-US" sz="1800" kern="100" dirty="0">
                <a:effectLst/>
                <a:ea typeface="Aptos" panose="020B0004020202020204" pitchFamily="34" charset="0"/>
                <a:cs typeface="Times New Roman"/>
              </a:rPr>
              <a:t>C the heat of vaporization of water is</a:t>
            </a:r>
            <a:r>
              <a:rPr lang="en-US" kern="100" dirty="0">
                <a:ea typeface="Aptos" panose="020B0004020202020204" pitchFamily="34" charset="0"/>
                <a:cs typeface="Times New Roman"/>
              </a:rPr>
              <a:t> 2413 kJ/kg</a:t>
            </a:r>
            <a:endParaRPr lang="en-US" sz="1800" kern="100" dirty="0">
              <a:effectLst/>
              <a:ea typeface="Aptos" panose="020B0004020202020204" pitchFamily="34"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kern="100" dirty="0">
                <a:ea typeface="Aptos" panose="020B0004020202020204" pitchFamily="34" charset="0"/>
                <a:cs typeface="Times New Roman" panose="02020603050405020304" pitchFamily="18" charset="0"/>
              </a:rPr>
              <a:t>The heat capacity of liquid water is 4.18 kJ/kg</a:t>
            </a:r>
            <a:r>
              <a:rPr lang="en-US" sz="1800" kern="100" dirty="0">
                <a:effectLst/>
                <a:ea typeface="Aptos" panose="020B0004020202020204" pitchFamily="34" charset="0"/>
                <a:cs typeface="Times New Roman" panose="02020603050405020304" pitchFamily="18" charset="0"/>
              </a:rPr>
              <a:t> </a:t>
            </a:r>
          </a:p>
        </p:txBody>
      </p:sp>
      <p:sp>
        <p:nvSpPr>
          <p:cNvPr id="6" name="TextBox 5">
            <a:extLst>
              <a:ext uri="{FF2B5EF4-FFF2-40B4-BE49-F238E27FC236}">
                <a16:creationId xmlns:a16="http://schemas.microsoft.com/office/drawing/2014/main" id="{10ADB5ED-EFBC-C948-A7AB-BDDD83522E1A}"/>
              </a:ext>
            </a:extLst>
          </p:cNvPr>
          <p:cNvSpPr txBox="1"/>
          <p:nvPr/>
        </p:nvSpPr>
        <p:spPr>
          <a:xfrm>
            <a:off x="191103" y="3298836"/>
            <a:ext cx="6477000" cy="1477328"/>
          </a:xfrm>
          <a:prstGeom prst="rect">
            <a:avLst/>
          </a:prstGeom>
          <a:noFill/>
        </p:spPr>
        <p:txBody>
          <a:bodyPr wrap="square" lIns="91440" tIns="45720" rIns="91440" bIns="45720" anchor="t">
            <a:spAutoFit/>
          </a:bodyPr>
          <a:lstStyle/>
          <a:p>
            <a:pPr marL="285750" marR="0" indent="-285750">
              <a:spcBef>
                <a:spcPts val="0"/>
              </a:spcBef>
              <a:spcAft>
                <a:spcPts val="0"/>
              </a:spcAft>
              <a:buFont typeface="Arial" panose="020B0604020202020204" pitchFamily="34" charset="0"/>
              <a:buChar char="•"/>
            </a:pPr>
            <a:r>
              <a:rPr lang="en-US" sz="1800" kern="100" dirty="0">
                <a:effectLst/>
                <a:ea typeface="Aptos" panose="020B0004020202020204" pitchFamily="34" charset="0"/>
                <a:cs typeface="Times New Roman"/>
              </a:rPr>
              <a:t>Energy = power x time. Energy = 800 W x 1 h 0.8 kwh = 2880 kJ of waste heat was produced</a:t>
            </a:r>
          </a:p>
          <a:p>
            <a:pPr marL="285750" indent="-285750">
              <a:buFont typeface="Arial" panose="020B0604020202020204" pitchFamily="34" charset="0"/>
              <a:buChar char="•"/>
            </a:pPr>
            <a:r>
              <a:rPr lang="en-US" kern="100" dirty="0">
                <a:ea typeface="Aptos" panose="020B0004020202020204" pitchFamily="34" charset="0"/>
                <a:cs typeface="Times New Roman"/>
              </a:rPr>
              <a:t>Waste heat (2880)/heat of </a:t>
            </a:r>
            <a:r>
              <a:rPr lang="en-US" kern="100" dirty="0" err="1">
                <a:ea typeface="Aptos" panose="020B0004020202020204" pitchFamily="34" charset="0"/>
                <a:cs typeface="Times New Roman"/>
              </a:rPr>
              <a:t>vap</a:t>
            </a:r>
            <a:r>
              <a:rPr lang="en-US" kern="100" dirty="0">
                <a:ea typeface="Aptos" panose="020B0004020202020204" pitchFamily="34" charset="0"/>
                <a:cs typeface="Times New Roman"/>
              </a:rPr>
              <a:t>. of water (2413) = 1.19 kg = </a:t>
            </a:r>
          </a:p>
          <a:p>
            <a:r>
              <a:rPr lang="en-US" kern="100" dirty="0">
                <a:ea typeface="Aptos" panose="020B0004020202020204" pitchFamily="34" charset="0"/>
                <a:cs typeface="Times New Roman"/>
              </a:rPr>
              <a:t>      </a:t>
            </a:r>
            <a:r>
              <a:rPr lang="en-US" kern="100" dirty="0">
                <a:solidFill>
                  <a:srgbClr val="00B0F0"/>
                </a:solidFill>
                <a:ea typeface="Aptos" panose="020B0004020202020204" pitchFamily="34" charset="0"/>
                <a:cs typeface="Times New Roman"/>
              </a:rPr>
              <a:t>1.19 L of water</a:t>
            </a:r>
            <a:r>
              <a:rPr lang="en-US" kern="100" dirty="0">
                <a:ea typeface="Aptos" panose="020B0004020202020204" pitchFamily="34" charset="0"/>
                <a:cs typeface="Times New Roman"/>
              </a:rPr>
              <a:t> needs to evaporate to remove the heat</a:t>
            </a:r>
          </a:p>
          <a:p>
            <a:r>
              <a:rPr lang="en-US" kern="100" dirty="0">
                <a:ea typeface="Aptos" panose="020B0004020202020204" pitchFamily="34" charset="0"/>
                <a:cs typeface="Times New Roman"/>
              </a:rPr>
              <a:t>      produced</a:t>
            </a:r>
            <a:endParaRPr lang="en-US" sz="1800" kern="1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5276F51D-9904-F1A0-BE72-8D1B4B3B7E8A}"/>
              </a:ext>
            </a:extLst>
          </p:cNvPr>
          <p:cNvSpPr txBox="1"/>
          <p:nvPr/>
        </p:nvSpPr>
        <p:spPr>
          <a:xfrm>
            <a:off x="191103" y="1244499"/>
            <a:ext cx="4169903" cy="369332"/>
          </a:xfrm>
          <a:prstGeom prst="rect">
            <a:avLst/>
          </a:prstGeom>
          <a:noFill/>
        </p:spPr>
        <p:txBody>
          <a:bodyPr wrap="square" lIns="91440" tIns="45720" rIns="91440" bIns="45720" anchor="t">
            <a:spAutoFit/>
          </a:bodyPr>
          <a:lstStyle/>
          <a:p>
            <a:r>
              <a:rPr lang="en-US" sz="1800" u="sng" kern="100" dirty="0">
                <a:effectLst/>
                <a:ea typeface="Aptos" panose="020B0004020202020204" pitchFamily="34" charset="0"/>
                <a:cs typeface="Times New Roman" panose="02020603050405020304" pitchFamily="18" charset="0"/>
              </a:rPr>
              <a:t>Example</a:t>
            </a:r>
          </a:p>
        </p:txBody>
      </p:sp>
      <p:sp>
        <p:nvSpPr>
          <p:cNvPr id="4" name="TextBox 3">
            <a:extLst>
              <a:ext uri="{FF2B5EF4-FFF2-40B4-BE49-F238E27FC236}">
                <a16:creationId xmlns:a16="http://schemas.microsoft.com/office/drawing/2014/main" id="{C531CE4B-6F82-16CC-E2E6-022A69C66844}"/>
              </a:ext>
            </a:extLst>
          </p:cNvPr>
          <p:cNvSpPr txBox="1"/>
          <p:nvPr/>
        </p:nvSpPr>
        <p:spPr>
          <a:xfrm>
            <a:off x="191103" y="1717669"/>
            <a:ext cx="6477000" cy="1477328"/>
          </a:xfrm>
          <a:prstGeom prst="rect">
            <a:avLst/>
          </a:prstGeom>
          <a:noFill/>
        </p:spPr>
        <p:txBody>
          <a:bodyPr wrap="square" lIns="91440" tIns="45720" rIns="91440" bIns="45720" anchor="t">
            <a:spAutoFit/>
          </a:bodyPr>
          <a:lstStyle/>
          <a:p>
            <a:pPr marL="285750" marR="0" indent="-285750">
              <a:spcBef>
                <a:spcPts val="0"/>
              </a:spcBef>
              <a:spcAft>
                <a:spcPts val="0"/>
              </a:spcAft>
              <a:buFont typeface="Arial" panose="020B0604020202020204" pitchFamily="34" charset="0"/>
              <a:buChar char="•"/>
            </a:pPr>
            <a:r>
              <a:rPr lang="en-US" kern="100" dirty="0">
                <a:solidFill>
                  <a:srgbClr val="00B0F0"/>
                </a:solidFill>
                <a:ea typeface="Aptos" panose="020B0004020202020204" pitchFamily="34" charset="0"/>
                <a:cs typeface="Times New Roman"/>
              </a:rPr>
              <a:t>Let’s say we have a cyclist who weighs 70 kg and rides at 200 W (1 watt = 1 joule/second) for 1 h.</a:t>
            </a:r>
          </a:p>
          <a:p>
            <a:pPr marL="285750" indent="-285750">
              <a:buFont typeface="Arial" panose="020B0604020202020204" pitchFamily="34" charset="0"/>
              <a:buChar char="•"/>
            </a:pPr>
            <a:r>
              <a:rPr lang="en-US" kern="100" dirty="0">
                <a:solidFill>
                  <a:srgbClr val="00B0F0"/>
                </a:solidFill>
                <a:ea typeface="Aptos" panose="020B0004020202020204" pitchFamily="34" charset="0"/>
                <a:cs typeface="Times New Roman"/>
              </a:rPr>
              <a:t>Humans are not that efficient at converting our chemical energy to work. So, for that 200 W of work, the cyclist also produces 800 W of heat.</a:t>
            </a:r>
          </a:p>
        </p:txBody>
      </p:sp>
    </p:spTree>
    <p:extLst>
      <p:ext uri="{BB962C8B-B14F-4D97-AF65-F5344CB8AC3E}">
        <p14:creationId xmlns:p14="http://schemas.microsoft.com/office/powerpoint/2010/main" val="109041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randombar(horizontal)">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BE79CCB0D35A846A48CBA4DE1C7108A" ma:contentTypeVersion="14" ma:contentTypeDescription="Create a new document." ma:contentTypeScope="" ma:versionID="3fca7c1c5f162c7b3e93b45a26fd6618">
  <xsd:schema xmlns:xsd="http://www.w3.org/2001/XMLSchema" xmlns:xs="http://www.w3.org/2001/XMLSchema" xmlns:p="http://schemas.microsoft.com/office/2006/metadata/properties" xmlns:ns3="251e3a25-7d05-4057-8924-4838a9b47ce1" xmlns:ns4="1ccb9f65-3c3c-4cbd-ae24-cacf6dd38382" targetNamespace="http://schemas.microsoft.com/office/2006/metadata/properties" ma:root="true" ma:fieldsID="c6d7a0c1cc2dc81a2f5c0e8aa124da7d" ns3:_="" ns4:_="">
    <xsd:import namespace="251e3a25-7d05-4057-8924-4838a9b47ce1"/>
    <xsd:import namespace="1ccb9f65-3c3c-4cbd-ae24-cacf6dd38382"/>
    <xsd:element name="properties">
      <xsd:complexType>
        <xsd:sequence>
          <xsd:element name="documentManagement">
            <xsd:complexType>
              <xsd:all>
                <xsd:element ref="ns3:MediaServiceMetadata" minOccurs="0"/>
                <xsd:element ref="ns3:MediaServiceFastMetadata" minOccurs="0"/>
                <xsd:element ref="ns3:MediaServiceDateTaken"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LengthInSecond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1e3a25-7d05-4057-8924-4838a9b47ce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ccb9f65-3c3c-4cbd-ae24-cacf6dd38382"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11A0C90-D723-4508-9B3D-44F1AE2F2AA7}">
  <ds:schemaRefs>
    <ds:schemaRef ds:uri="http://schemas.microsoft.com/sharepoint/v3/contenttype/forms"/>
  </ds:schemaRefs>
</ds:datastoreItem>
</file>

<file path=customXml/itemProps2.xml><?xml version="1.0" encoding="utf-8"?>
<ds:datastoreItem xmlns:ds="http://schemas.openxmlformats.org/officeDocument/2006/customXml" ds:itemID="{C1C1B885-BAD5-47CF-A1B3-47B71F6BFCBB}">
  <ds:schemaRefs>
    <ds:schemaRef ds:uri="1ccb9f65-3c3c-4cbd-ae24-cacf6dd38382"/>
    <ds:schemaRef ds:uri="251e3a25-7d05-4057-8924-4838a9b47ce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DEE749DC-9799-4083-AEB8-11E4470BE1F7}">
  <ds:schemaRefs>
    <ds:schemaRef ds:uri="1ccb9f65-3c3c-4cbd-ae24-cacf6dd38382"/>
    <ds:schemaRef ds:uri="251e3a25-7d05-4057-8924-4838a9b47ce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43</TotalTime>
  <Words>997</Words>
  <Application>Microsoft Office PowerPoint</Application>
  <PresentationFormat>Custom</PresentationFormat>
  <Paragraphs>73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Aptos</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Christie, Hamish S - (hamishc)</dc:creator>
  <cp:lastModifiedBy>Christie, Hamish S - (hamishc)</cp:lastModifiedBy>
  <cp:revision>2</cp:revision>
  <dcterms:created xsi:type="dcterms:W3CDTF">2016-06-21T15:12:42Z</dcterms:created>
  <dcterms:modified xsi:type="dcterms:W3CDTF">2024-08-08T18:12:51Z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0x010100FBE79CCB0D35A846A48CBA4DE1C7108A</vt:lpwstr>
  </property>
</Properties>
</file>