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2" r:id="rId3"/>
    <p:sldId id="281" r:id="rId4"/>
    <p:sldId id="722" r:id="rId5"/>
    <p:sldId id="284" r:id="rId6"/>
    <p:sldId id="723" r:id="rId7"/>
    <p:sldId id="724" r:id="rId8"/>
    <p:sldId id="72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9F61A2-110B-40B6-9BC2-4E330FA1B92E}" v="74" dt="2024-07-29T17:49:22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8" autoAdjust="0"/>
    <p:restoredTop sz="94660"/>
  </p:normalViewPr>
  <p:slideViewPr>
    <p:cSldViewPr snapToGrid="0">
      <p:cViewPr varScale="1">
        <p:scale>
          <a:sx n="96" d="100"/>
          <a:sy n="96" d="100"/>
        </p:scale>
        <p:origin x="18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e, Hamish S - (hamishc)" userId="1b943b3d-cef8-4861-be5d-02f7ccfbde82" providerId="ADAL" clId="{169F61A2-110B-40B6-9BC2-4E330FA1B92E}"/>
    <pc:docChg chg="undo custSel addSld delSld modSld sldOrd">
      <pc:chgData name="Christie, Hamish S - (hamishc)" userId="1b943b3d-cef8-4861-be5d-02f7ccfbde82" providerId="ADAL" clId="{169F61A2-110B-40B6-9BC2-4E330FA1B92E}" dt="2024-07-29T17:49:22.212" v="452" actId="6549"/>
      <pc:docMkLst>
        <pc:docMk/>
      </pc:docMkLst>
      <pc:sldChg chg="del">
        <pc:chgData name="Christie, Hamish S - (hamishc)" userId="1b943b3d-cef8-4861-be5d-02f7ccfbde82" providerId="ADAL" clId="{169F61A2-110B-40B6-9BC2-4E330FA1B92E}" dt="2024-07-29T17:11:55.992" v="52" actId="47"/>
        <pc:sldMkLst>
          <pc:docMk/>
          <pc:sldMk cId="3151681497" sldId="258"/>
        </pc:sldMkLst>
      </pc:sldChg>
      <pc:sldChg chg="delSp modSp mod delAnim">
        <pc:chgData name="Christie, Hamish S - (hamishc)" userId="1b943b3d-cef8-4861-be5d-02f7ccfbde82" providerId="ADAL" clId="{169F61A2-110B-40B6-9BC2-4E330FA1B92E}" dt="2024-07-29T17:12:04.604" v="53" actId="207"/>
        <pc:sldMkLst>
          <pc:docMk/>
          <pc:sldMk cId="3561955753" sldId="279"/>
        </pc:sldMkLst>
        <pc:spChg chg="mod">
          <ac:chgData name="Christie, Hamish S - (hamishc)" userId="1b943b3d-cef8-4861-be5d-02f7ccfbde82" providerId="ADAL" clId="{169F61A2-110B-40B6-9BC2-4E330FA1B92E}" dt="2024-07-29T17:12:04.604" v="53" actId="207"/>
          <ac:spMkLst>
            <pc:docMk/>
            <pc:sldMk cId="3561955753" sldId="279"/>
            <ac:spMk id="3" creationId="{00000000-0000-0000-0000-000000000000}"/>
          </ac:spMkLst>
        </pc:spChg>
        <pc:spChg chg="mod">
          <ac:chgData name="Christie, Hamish S - (hamishc)" userId="1b943b3d-cef8-4861-be5d-02f7ccfbde82" providerId="ADAL" clId="{169F61A2-110B-40B6-9BC2-4E330FA1B92E}" dt="2024-07-29T17:11:40.765" v="51" actId="20577"/>
          <ac:spMkLst>
            <pc:docMk/>
            <pc:sldMk cId="3561955753" sldId="279"/>
            <ac:spMk id="5" creationId="{00000000-0000-0000-0000-000000000000}"/>
          </ac:spMkLst>
        </pc:spChg>
        <pc:spChg chg="del mod">
          <ac:chgData name="Christie, Hamish S - (hamishc)" userId="1b943b3d-cef8-4861-be5d-02f7ccfbde82" providerId="ADAL" clId="{169F61A2-110B-40B6-9BC2-4E330FA1B92E}" dt="2024-07-29T17:11:27.933" v="42" actId="478"/>
          <ac:spMkLst>
            <pc:docMk/>
            <pc:sldMk cId="3561955753" sldId="279"/>
            <ac:spMk id="8" creationId="{00000000-0000-0000-0000-000000000000}"/>
          </ac:spMkLst>
        </pc:spChg>
      </pc:sldChg>
      <pc:sldChg chg="addSp delSp modSp del mod">
        <pc:chgData name="Christie, Hamish S - (hamishc)" userId="1b943b3d-cef8-4861-be5d-02f7ccfbde82" providerId="ADAL" clId="{169F61A2-110B-40B6-9BC2-4E330FA1B92E}" dt="2024-07-29T17:12:14.663" v="56" actId="47"/>
        <pc:sldMkLst>
          <pc:docMk/>
          <pc:sldMk cId="1374575273" sldId="280"/>
        </pc:sldMkLst>
        <pc:spChg chg="add mod">
          <ac:chgData name="Christie, Hamish S - (hamishc)" userId="1b943b3d-cef8-4861-be5d-02f7ccfbde82" providerId="ADAL" clId="{169F61A2-110B-40B6-9BC2-4E330FA1B92E}" dt="2024-07-29T17:12:10.708" v="55"/>
          <ac:spMkLst>
            <pc:docMk/>
            <pc:sldMk cId="1374575273" sldId="280"/>
            <ac:spMk id="2" creationId="{4CA4151F-D957-F0EB-F457-8B11141FBB82}"/>
          </ac:spMkLst>
        </pc:spChg>
        <pc:spChg chg="del">
          <ac:chgData name="Christie, Hamish S - (hamishc)" userId="1b943b3d-cef8-4861-be5d-02f7ccfbde82" providerId="ADAL" clId="{169F61A2-110B-40B6-9BC2-4E330FA1B92E}" dt="2024-07-29T17:12:09.618" v="54" actId="478"/>
          <ac:spMkLst>
            <pc:docMk/>
            <pc:sldMk cId="1374575273" sldId="280"/>
            <ac:spMk id="3" creationId="{E13E6848-BB9E-CC6E-71B4-AD2C2A403C55}"/>
          </ac:spMkLst>
        </pc:spChg>
      </pc:sldChg>
      <pc:sldChg chg="addSp delSp modSp mod delAnim">
        <pc:chgData name="Christie, Hamish S - (hamishc)" userId="1b943b3d-cef8-4861-be5d-02f7ccfbde82" providerId="ADAL" clId="{169F61A2-110B-40B6-9BC2-4E330FA1B92E}" dt="2024-07-29T17:47:16.193" v="373" actId="1037"/>
        <pc:sldMkLst>
          <pc:docMk/>
          <pc:sldMk cId="3741689631" sldId="281"/>
        </pc:sldMkLst>
        <pc:spChg chg="add mod">
          <ac:chgData name="Christie, Hamish S - (hamishc)" userId="1b943b3d-cef8-4861-be5d-02f7ccfbde82" providerId="ADAL" clId="{169F61A2-110B-40B6-9BC2-4E330FA1B92E}" dt="2024-07-29T17:13:40.092" v="106"/>
          <ac:spMkLst>
            <pc:docMk/>
            <pc:sldMk cId="3741689631" sldId="281"/>
            <ac:spMk id="2" creationId="{7A612BCA-4F42-90C7-40D5-CD1CCC964077}"/>
          </ac:spMkLst>
        </pc:spChg>
        <pc:spChg chg="del">
          <ac:chgData name="Christie, Hamish S - (hamishc)" userId="1b943b3d-cef8-4861-be5d-02f7ccfbde82" providerId="ADAL" clId="{169F61A2-110B-40B6-9BC2-4E330FA1B92E}" dt="2024-07-29T17:13:39.102" v="105" actId="478"/>
          <ac:spMkLst>
            <pc:docMk/>
            <pc:sldMk cId="3741689631" sldId="281"/>
            <ac:spMk id="3" creationId="{8D68D261-292B-C00B-5733-DD115912723D}"/>
          </ac:spMkLst>
        </pc:spChg>
        <pc:spChg chg="mod">
          <ac:chgData name="Christie, Hamish S - (hamishc)" userId="1b943b3d-cef8-4861-be5d-02f7ccfbde82" providerId="ADAL" clId="{169F61A2-110B-40B6-9BC2-4E330FA1B92E}" dt="2024-07-29T17:47:16.193" v="373" actId="1037"/>
          <ac:spMkLst>
            <pc:docMk/>
            <pc:sldMk cId="3741689631" sldId="281"/>
            <ac:spMk id="4" creationId="{00000000-0000-0000-0000-000000000000}"/>
          </ac:spMkLst>
        </pc:spChg>
        <pc:spChg chg="mod">
          <ac:chgData name="Christie, Hamish S - (hamishc)" userId="1b943b3d-cef8-4861-be5d-02f7ccfbde82" providerId="ADAL" clId="{169F61A2-110B-40B6-9BC2-4E330FA1B92E}" dt="2024-07-29T17:13:48.317" v="128" actId="1036"/>
          <ac:spMkLst>
            <pc:docMk/>
            <pc:sldMk cId="3741689631" sldId="281"/>
            <ac:spMk id="7" creationId="{00000000-0000-0000-0000-000000000000}"/>
          </ac:spMkLst>
        </pc:spChg>
        <pc:spChg chg="mod">
          <ac:chgData name="Christie, Hamish S - (hamishc)" userId="1b943b3d-cef8-4861-be5d-02f7ccfbde82" providerId="ADAL" clId="{169F61A2-110B-40B6-9BC2-4E330FA1B92E}" dt="2024-07-29T17:13:48.317" v="128" actId="1036"/>
          <ac:spMkLst>
            <pc:docMk/>
            <pc:sldMk cId="3741689631" sldId="281"/>
            <ac:spMk id="9" creationId="{00000000-0000-0000-0000-000000000000}"/>
          </ac:spMkLst>
        </pc:spChg>
        <pc:spChg chg="del mod">
          <ac:chgData name="Christie, Hamish S - (hamishc)" userId="1b943b3d-cef8-4861-be5d-02f7ccfbde82" providerId="ADAL" clId="{169F61A2-110B-40B6-9BC2-4E330FA1B92E}" dt="2024-07-29T17:13:23.521" v="101" actId="478"/>
          <ac:spMkLst>
            <pc:docMk/>
            <pc:sldMk cId="3741689631" sldId="281"/>
            <ac:spMk id="10" creationId="{00000000-0000-0000-0000-000000000000}"/>
          </ac:spMkLst>
        </pc:spChg>
        <pc:spChg chg="mod">
          <ac:chgData name="Christie, Hamish S - (hamishc)" userId="1b943b3d-cef8-4861-be5d-02f7ccfbde82" providerId="ADAL" clId="{169F61A2-110B-40B6-9BC2-4E330FA1B92E}" dt="2024-07-29T17:14:49.507" v="160" actId="20577"/>
          <ac:spMkLst>
            <pc:docMk/>
            <pc:sldMk cId="3741689631" sldId="281"/>
            <ac:spMk id="11" creationId="{00000000-0000-0000-0000-000000000000}"/>
          </ac:spMkLst>
        </pc:spChg>
        <pc:spChg chg="del mod">
          <ac:chgData name="Christie, Hamish S - (hamishc)" userId="1b943b3d-cef8-4861-be5d-02f7ccfbde82" providerId="ADAL" clId="{169F61A2-110B-40B6-9BC2-4E330FA1B92E}" dt="2024-07-29T17:13:26.433" v="102" actId="478"/>
          <ac:spMkLst>
            <pc:docMk/>
            <pc:sldMk cId="3741689631" sldId="281"/>
            <ac:spMk id="13" creationId="{00000000-0000-0000-0000-000000000000}"/>
          </ac:spMkLst>
        </pc:spChg>
        <pc:spChg chg="del mod">
          <ac:chgData name="Christie, Hamish S - (hamishc)" userId="1b943b3d-cef8-4861-be5d-02f7ccfbde82" providerId="ADAL" clId="{169F61A2-110B-40B6-9BC2-4E330FA1B92E}" dt="2024-07-29T17:13:18.029" v="100" actId="478"/>
          <ac:spMkLst>
            <pc:docMk/>
            <pc:sldMk cId="3741689631" sldId="281"/>
            <ac:spMk id="15" creationId="{00000000-0000-0000-0000-000000000000}"/>
          </ac:spMkLst>
        </pc:spChg>
      </pc:sldChg>
      <pc:sldChg chg="addSp delSp modSp mod">
        <pc:chgData name="Christie, Hamish S - (hamishc)" userId="1b943b3d-cef8-4861-be5d-02f7ccfbde82" providerId="ADAL" clId="{169F61A2-110B-40B6-9BC2-4E330FA1B92E}" dt="2024-07-29T17:47:06.581" v="356" actId="20577"/>
        <pc:sldMkLst>
          <pc:docMk/>
          <pc:sldMk cId="404047127" sldId="282"/>
        </pc:sldMkLst>
        <pc:spChg chg="add mod">
          <ac:chgData name="Christie, Hamish S - (hamishc)" userId="1b943b3d-cef8-4861-be5d-02f7ccfbde82" providerId="ADAL" clId="{169F61A2-110B-40B6-9BC2-4E330FA1B92E}" dt="2024-07-29T17:12:24.406" v="58"/>
          <ac:spMkLst>
            <pc:docMk/>
            <pc:sldMk cId="404047127" sldId="282"/>
            <ac:spMk id="2" creationId="{7B8C9877-BCA2-E0A7-98EE-A454E7A2630C}"/>
          </ac:spMkLst>
        </pc:spChg>
        <pc:spChg chg="del">
          <ac:chgData name="Christie, Hamish S - (hamishc)" userId="1b943b3d-cef8-4861-be5d-02f7ccfbde82" providerId="ADAL" clId="{169F61A2-110B-40B6-9BC2-4E330FA1B92E}" dt="2024-07-29T17:12:23.531" v="57" actId="478"/>
          <ac:spMkLst>
            <pc:docMk/>
            <pc:sldMk cId="404047127" sldId="282"/>
            <ac:spMk id="3" creationId="{54B8DFF5-746B-67DB-6FC4-FF1D4B301630}"/>
          </ac:spMkLst>
        </pc:spChg>
        <pc:spChg chg="mod">
          <ac:chgData name="Christie, Hamish S - (hamishc)" userId="1b943b3d-cef8-4861-be5d-02f7ccfbde82" providerId="ADAL" clId="{169F61A2-110B-40B6-9BC2-4E330FA1B92E}" dt="2024-07-29T17:12:29.805" v="60" actId="207"/>
          <ac:spMkLst>
            <pc:docMk/>
            <pc:sldMk cId="404047127" sldId="282"/>
            <ac:spMk id="4" creationId="{00000000-0000-0000-0000-000000000000}"/>
          </ac:spMkLst>
        </pc:spChg>
        <pc:spChg chg="mod">
          <ac:chgData name="Christie, Hamish S - (hamishc)" userId="1b943b3d-cef8-4861-be5d-02f7ccfbde82" providerId="ADAL" clId="{169F61A2-110B-40B6-9BC2-4E330FA1B92E}" dt="2024-07-29T17:47:06.581" v="356" actId="20577"/>
          <ac:spMkLst>
            <pc:docMk/>
            <pc:sldMk cId="404047127" sldId="282"/>
            <ac:spMk id="5" creationId="{AEF942BA-97E0-709A-E218-68530A922F0B}"/>
          </ac:spMkLst>
        </pc:spChg>
        <pc:spChg chg="mod">
          <ac:chgData name="Christie, Hamish S - (hamishc)" userId="1b943b3d-cef8-4861-be5d-02f7ccfbde82" providerId="ADAL" clId="{169F61A2-110B-40B6-9BC2-4E330FA1B92E}" dt="2024-07-29T17:12:37.635" v="72" actId="1036"/>
          <ac:spMkLst>
            <pc:docMk/>
            <pc:sldMk cId="404047127" sldId="282"/>
            <ac:spMk id="9" creationId="{00000000-0000-0000-0000-000000000000}"/>
          </ac:spMkLst>
        </pc:spChg>
        <pc:spChg chg="mod">
          <ac:chgData name="Christie, Hamish S - (hamishc)" userId="1b943b3d-cef8-4861-be5d-02f7ccfbde82" providerId="ADAL" clId="{169F61A2-110B-40B6-9BC2-4E330FA1B92E}" dt="2024-07-29T17:12:37.635" v="72" actId="1036"/>
          <ac:spMkLst>
            <pc:docMk/>
            <pc:sldMk cId="404047127" sldId="282"/>
            <ac:spMk id="10" creationId="{00000000-0000-0000-0000-000000000000}"/>
          </ac:spMkLst>
        </pc:spChg>
        <pc:spChg chg="mod">
          <ac:chgData name="Christie, Hamish S - (hamishc)" userId="1b943b3d-cef8-4861-be5d-02f7ccfbde82" providerId="ADAL" clId="{169F61A2-110B-40B6-9BC2-4E330FA1B92E}" dt="2024-07-29T17:12:37.635" v="72" actId="1036"/>
          <ac:spMkLst>
            <pc:docMk/>
            <pc:sldMk cId="404047127" sldId="282"/>
            <ac:spMk id="11" creationId="{00000000-0000-0000-0000-000000000000}"/>
          </ac:spMkLst>
        </pc:spChg>
      </pc:sldChg>
      <pc:sldChg chg="addSp delSp modSp mod">
        <pc:chgData name="Christie, Hamish S - (hamishc)" userId="1b943b3d-cef8-4861-be5d-02f7ccfbde82" providerId="ADAL" clId="{169F61A2-110B-40B6-9BC2-4E330FA1B92E}" dt="2024-07-29T17:43:32.688" v="310" actId="207"/>
        <pc:sldMkLst>
          <pc:docMk/>
          <pc:sldMk cId="84419878" sldId="284"/>
        </pc:sldMkLst>
        <pc:spChg chg="add mod">
          <ac:chgData name="Christie, Hamish S - (hamishc)" userId="1b943b3d-cef8-4861-be5d-02f7ccfbde82" providerId="ADAL" clId="{169F61A2-110B-40B6-9BC2-4E330FA1B92E}" dt="2024-07-29T17:15:12.428" v="163"/>
          <ac:spMkLst>
            <pc:docMk/>
            <pc:sldMk cId="84419878" sldId="284"/>
            <ac:spMk id="2" creationId="{61E97B36-A0AA-AE1C-F0D4-6BBE9AB3501F}"/>
          </ac:spMkLst>
        </pc:spChg>
        <pc:spChg chg="del">
          <ac:chgData name="Christie, Hamish S - (hamishc)" userId="1b943b3d-cef8-4861-be5d-02f7ccfbde82" providerId="ADAL" clId="{169F61A2-110B-40B6-9BC2-4E330FA1B92E}" dt="2024-07-29T17:15:11.088" v="162" actId="478"/>
          <ac:spMkLst>
            <pc:docMk/>
            <pc:sldMk cId="84419878" sldId="284"/>
            <ac:spMk id="3" creationId="{AAA834E2-104A-5307-0A10-69912D827FC4}"/>
          </ac:spMkLst>
        </pc:spChg>
        <pc:spChg chg="mod">
          <ac:chgData name="Christie, Hamish S - (hamishc)" userId="1b943b3d-cef8-4861-be5d-02f7ccfbde82" providerId="ADAL" clId="{169F61A2-110B-40B6-9BC2-4E330FA1B92E}" dt="2024-07-29T17:38:13.838" v="293" actId="1036"/>
          <ac:spMkLst>
            <pc:docMk/>
            <pc:sldMk cId="84419878" sldId="284"/>
            <ac:spMk id="4" creationId="{00000000-0000-0000-0000-000000000000}"/>
          </ac:spMkLst>
        </pc:spChg>
        <pc:spChg chg="mod">
          <ac:chgData name="Christie, Hamish S - (hamishc)" userId="1b943b3d-cef8-4861-be5d-02f7ccfbde82" providerId="ADAL" clId="{169F61A2-110B-40B6-9BC2-4E330FA1B92E}" dt="2024-07-29T17:43:32.688" v="310" actId="207"/>
          <ac:spMkLst>
            <pc:docMk/>
            <pc:sldMk cId="84419878" sldId="284"/>
            <ac:spMk id="5" creationId="{65E42804-0BBF-96F5-19D0-787C7DBFE829}"/>
          </ac:spMkLst>
        </pc:spChg>
      </pc:sldChg>
      <pc:sldChg chg="del">
        <pc:chgData name="Christie, Hamish S - (hamishc)" userId="1b943b3d-cef8-4861-be5d-02f7ccfbde82" providerId="ADAL" clId="{169F61A2-110B-40B6-9BC2-4E330FA1B92E}" dt="2024-07-29T17:17:37.446" v="241" actId="47"/>
        <pc:sldMkLst>
          <pc:docMk/>
          <pc:sldMk cId="880826600" sldId="285"/>
        </pc:sldMkLst>
      </pc:sldChg>
      <pc:sldChg chg="del">
        <pc:chgData name="Christie, Hamish S - (hamishc)" userId="1b943b3d-cef8-4861-be5d-02f7ccfbde82" providerId="ADAL" clId="{169F61A2-110B-40B6-9BC2-4E330FA1B92E}" dt="2024-07-29T17:15:04.998" v="161" actId="47"/>
        <pc:sldMkLst>
          <pc:docMk/>
          <pc:sldMk cId="3802646096" sldId="287"/>
        </pc:sldMkLst>
      </pc:sldChg>
      <pc:sldChg chg="del">
        <pc:chgData name="Christie, Hamish S - (hamishc)" userId="1b943b3d-cef8-4861-be5d-02f7ccfbde82" providerId="ADAL" clId="{169F61A2-110B-40B6-9BC2-4E330FA1B92E}" dt="2024-07-29T17:17:25.963" v="240" actId="47"/>
        <pc:sldMkLst>
          <pc:docMk/>
          <pc:sldMk cId="1021726333" sldId="288"/>
        </pc:sldMkLst>
      </pc:sldChg>
      <pc:sldChg chg="del">
        <pc:chgData name="Christie, Hamish S - (hamishc)" userId="1b943b3d-cef8-4861-be5d-02f7ccfbde82" providerId="ADAL" clId="{169F61A2-110B-40B6-9BC2-4E330FA1B92E}" dt="2024-07-29T17:17:41.794" v="243" actId="47"/>
        <pc:sldMkLst>
          <pc:docMk/>
          <pc:sldMk cId="1076682110" sldId="289"/>
        </pc:sldMkLst>
      </pc:sldChg>
      <pc:sldChg chg="del">
        <pc:chgData name="Christie, Hamish S - (hamishc)" userId="1b943b3d-cef8-4861-be5d-02f7ccfbde82" providerId="ADAL" clId="{169F61A2-110B-40B6-9BC2-4E330FA1B92E}" dt="2024-07-29T17:17:39.298" v="242" actId="47"/>
        <pc:sldMkLst>
          <pc:docMk/>
          <pc:sldMk cId="3920245682" sldId="295"/>
        </pc:sldMkLst>
      </pc:sldChg>
      <pc:sldChg chg="del">
        <pc:chgData name="Christie, Hamish S - (hamishc)" userId="1b943b3d-cef8-4861-be5d-02f7ccfbde82" providerId="ADAL" clId="{169F61A2-110B-40B6-9BC2-4E330FA1B92E}" dt="2024-07-29T17:17:21.313" v="239" actId="47"/>
        <pc:sldMkLst>
          <pc:docMk/>
          <pc:sldMk cId="3933239820" sldId="296"/>
        </pc:sldMkLst>
      </pc:sldChg>
      <pc:sldChg chg="addSp delSp modSp mod ord delAnim">
        <pc:chgData name="Christie, Hamish S - (hamishc)" userId="1b943b3d-cef8-4861-be5d-02f7ccfbde82" providerId="ADAL" clId="{169F61A2-110B-40B6-9BC2-4E330FA1B92E}" dt="2024-07-29T17:47:58.758" v="399" actId="1035"/>
        <pc:sldMkLst>
          <pc:docMk/>
          <pc:sldMk cId="1930423617" sldId="722"/>
        </pc:sldMkLst>
        <pc:spChg chg="add mod">
          <ac:chgData name="Christie, Hamish S - (hamishc)" userId="1b943b3d-cef8-4861-be5d-02f7ccfbde82" providerId="ADAL" clId="{169F61A2-110B-40B6-9BC2-4E330FA1B92E}" dt="2024-07-29T17:23:37.648" v="280"/>
          <ac:spMkLst>
            <pc:docMk/>
            <pc:sldMk cId="1930423617" sldId="722"/>
            <ac:spMk id="2" creationId="{B105F411-CDEC-B403-2DFB-8B94E1E703C9}"/>
          </ac:spMkLst>
        </pc:spChg>
        <pc:spChg chg="del">
          <ac:chgData name="Christie, Hamish S - (hamishc)" userId="1b943b3d-cef8-4861-be5d-02f7ccfbde82" providerId="ADAL" clId="{169F61A2-110B-40B6-9BC2-4E330FA1B92E}" dt="2024-07-29T17:23:36.670" v="279" actId="478"/>
          <ac:spMkLst>
            <pc:docMk/>
            <pc:sldMk cId="1930423617" sldId="722"/>
            <ac:spMk id="3" creationId="{AAA834E2-104A-5307-0A10-69912D827FC4}"/>
          </ac:spMkLst>
        </pc:spChg>
        <pc:spChg chg="mod">
          <ac:chgData name="Christie, Hamish S - (hamishc)" userId="1b943b3d-cef8-4861-be5d-02f7ccfbde82" providerId="ADAL" clId="{169F61A2-110B-40B6-9BC2-4E330FA1B92E}" dt="2024-07-29T17:47:41.649" v="374" actId="207"/>
          <ac:spMkLst>
            <pc:docMk/>
            <pc:sldMk cId="1930423617" sldId="722"/>
            <ac:spMk id="4" creationId="{00000000-0000-0000-0000-000000000000}"/>
          </ac:spMkLst>
        </pc:spChg>
        <pc:spChg chg="mod">
          <ac:chgData name="Christie, Hamish S - (hamishc)" userId="1b943b3d-cef8-4861-be5d-02f7ccfbde82" providerId="ADAL" clId="{169F61A2-110B-40B6-9BC2-4E330FA1B92E}" dt="2024-07-29T17:47:52.497" v="386" actId="1036"/>
          <ac:spMkLst>
            <pc:docMk/>
            <pc:sldMk cId="1930423617" sldId="722"/>
            <ac:spMk id="9" creationId="{00000000-0000-0000-0000-000000000000}"/>
          </ac:spMkLst>
        </pc:spChg>
        <pc:spChg chg="mod">
          <ac:chgData name="Christie, Hamish S - (hamishc)" userId="1b943b3d-cef8-4861-be5d-02f7ccfbde82" providerId="ADAL" clId="{169F61A2-110B-40B6-9BC2-4E330FA1B92E}" dt="2024-07-29T17:47:58.758" v="399" actId="1035"/>
          <ac:spMkLst>
            <pc:docMk/>
            <pc:sldMk cId="1930423617" sldId="722"/>
            <ac:spMk id="11" creationId="{00000000-0000-0000-0000-000000000000}"/>
          </ac:spMkLst>
        </pc:spChg>
        <pc:spChg chg="mod">
          <ac:chgData name="Christie, Hamish S - (hamishc)" userId="1b943b3d-cef8-4861-be5d-02f7ccfbde82" providerId="ADAL" clId="{169F61A2-110B-40B6-9BC2-4E330FA1B92E}" dt="2024-07-29T17:36:36.312" v="286" actId="1076"/>
          <ac:spMkLst>
            <pc:docMk/>
            <pc:sldMk cId="1930423617" sldId="722"/>
            <ac:spMk id="13" creationId="{00000000-0000-0000-0000-000000000000}"/>
          </ac:spMkLst>
        </pc:spChg>
        <pc:spChg chg="del mod">
          <ac:chgData name="Christie, Hamish S - (hamishc)" userId="1b943b3d-cef8-4861-be5d-02f7ccfbde82" providerId="ADAL" clId="{169F61A2-110B-40B6-9BC2-4E330FA1B92E}" dt="2024-07-29T17:23:57.094" v="282" actId="478"/>
          <ac:spMkLst>
            <pc:docMk/>
            <pc:sldMk cId="1930423617" sldId="722"/>
            <ac:spMk id="16" creationId="{00000000-0000-0000-0000-000000000000}"/>
          </ac:spMkLst>
        </pc:spChg>
      </pc:sldChg>
      <pc:sldChg chg="addSp delSp modSp mod">
        <pc:chgData name="Christie, Hamish S - (hamishc)" userId="1b943b3d-cef8-4861-be5d-02f7ccfbde82" providerId="ADAL" clId="{169F61A2-110B-40B6-9BC2-4E330FA1B92E}" dt="2024-07-29T17:48:48.842" v="423" actId="5793"/>
        <pc:sldMkLst>
          <pc:docMk/>
          <pc:sldMk cId="2570796850" sldId="723"/>
        </pc:sldMkLst>
        <pc:spChg chg="add mod">
          <ac:chgData name="Christie, Hamish S - (hamishc)" userId="1b943b3d-cef8-4861-be5d-02f7ccfbde82" providerId="ADAL" clId="{169F61A2-110B-40B6-9BC2-4E330FA1B92E}" dt="2024-07-29T17:39:59.549" v="298" actId="20577"/>
          <ac:spMkLst>
            <pc:docMk/>
            <pc:sldMk cId="2570796850" sldId="723"/>
            <ac:spMk id="2" creationId="{00B2D5E2-9529-E401-E2D4-2C69EDC72365}"/>
          </ac:spMkLst>
        </pc:spChg>
        <pc:spChg chg="del">
          <ac:chgData name="Christie, Hamish S - (hamishc)" userId="1b943b3d-cef8-4861-be5d-02f7ccfbde82" providerId="ADAL" clId="{169F61A2-110B-40B6-9BC2-4E330FA1B92E}" dt="2024-07-29T17:16:40.890" v="235" actId="478"/>
          <ac:spMkLst>
            <pc:docMk/>
            <pc:sldMk cId="2570796850" sldId="723"/>
            <ac:spMk id="3" creationId="{AAA834E2-104A-5307-0A10-69912D827FC4}"/>
          </ac:spMkLst>
        </pc:spChg>
        <pc:spChg chg="del">
          <ac:chgData name="Christie, Hamish S - (hamishc)" userId="1b943b3d-cef8-4861-be5d-02f7ccfbde82" providerId="ADAL" clId="{169F61A2-110B-40B6-9BC2-4E330FA1B92E}" dt="2024-07-29T17:16:47.830" v="237" actId="478"/>
          <ac:spMkLst>
            <pc:docMk/>
            <pc:sldMk cId="2570796850" sldId="723"/>
            <ac:spMk id="4" creationId="{00000000-0000-0000-0000-000000000000}"/>
          </ac:spMkLst>
        </pc:spChg>
        <pc:spChg chg="mod">
          <ac:chgData name="Christie, Hamish S - (hamishc)" userId="1b943b3d-cef8-4861-be5d-02f7ccfbde82" providerId="ADAL" clId="{169F61A2-110B-40B6-9BC2-4E330FA1B92E}" dt="2024-07-29T17:48:48.842" v="423" actId="5793"/>
          <ac:spMkLst>
            <pc:docMk/>
            <pc:sldMk cId="2570796850" sldId="723"/>
            <ac:spMk id="5" creationId="{65E42804-0BBF-96F5-19D0-787C7DBFE829}"/>
          </ac:spMkLst>
        </pc:spChg>
      </pc:sldChg>
      <pc:sldChg chg="addSp delSp modSp add mod">
        <pc:chgData name="Christie, Hamish S - (hamishc)" userId="1b943b3d-cef8-4861-be5d-02f7ccfbde82" providerId="ADAL" clId="{169F61A2-110B-40B6-9BC2-4E330FA1B92E}" dt="2024-07-29T17:48:43.216" v="422" actId="1036"/>
        <pc:sldMkLst>
          <pc:docMk/>
          <pc:sldMk cId="562357738" sldId="724"/>
        </pc:sldMkLst>
        <pc:spChg chg="add mod">
          <ac:chgData name="Christie, Hamish S - (hamishc)" userId="1b943b3d-cef8-4861-be5d-02f7ccfbde82" providerId="ADAL" clId="{169F61A2-110B-40B6-9BC2-4E330FA1B92E}" dt="2024-07-29T17:42:21.381" v="301"/>
          <ac:spMkLst>
            <pc:docMk/>
            <pc:sldMk cId="562357738" sldId="724"/>
            <ac:spMk id="2" creationId="{5B4890C6-79D1-EEEF-6F7C-DB64B6EB40C0}"/>
          </ac:spMkLst>
        </pc:spChg>
        <pc:spChg chg="del">
          <ac:chgData name="Christie, Hamish S - (hamishc)" userId="1b943b3d-cef8-4861-be5d-02f7ccfbde82" providerId="ADAL" clId="{169F61A2-110B-40B6-9BC2-4E330FA1B92E}" dt="2024-07-29T17:42:20.397" v="300" actId="478"/>
          <ac:spMkLst>
            <pc:docMk/>
            <pc:sldMk cId="562357738" sldId="724"/>
            <ac:spMk id="3" creationId="{AAA834E2-104A-5307-0A10-69912D827FC4}"/>
          </ac:spMkLst>
        </pc:spChg>
        <pc:spChg chg="del">
          <ac:chgData name="Christie, Hamish S - (hamishc)" userId="1b943b3d-cef8-4861-be5d-02f7ccfbde82" providerId="ADAL" clId="{169F61A2-110B-40B6-9BC2-4E330FA1B92E}" dt="2024-07-29T17:42:26.537" v="302" actId="478"/>
          <ac:spMkLst>
            <pc:docMk/>
            <pc:sldMk cId="562357738" sldId="724"/>
            <ac:spMk id="4" creationId="{00000000-0000-0000-0000-000000000000}"/>
          </ac:spMkLst>
        </pc:spChg>
        <pc:spChg chg="mod">
          <ac:chgData name="Christie, Hamish S - (hamishc)" userId="1b943b3d-cef8-4861-be5d-02f7ccfbde82" providerId="ADAL" clId="{169F61A2-110B-40B6-9BC2-4E330FA1B92E}" dt="2024-07-29T17:48:43.216" v="422" actId="1036"/>
          <ac:spMkLst>
            <pc:docMk/>
            <pc:sldMk cId="562357738" sldId="724"/>
            <ac:spMk id="5" creationId="{65E42804-0BBF-96F5-19D0-787C7DBFE829}"/>
          </ac:spMkLst>
        </pc:spChg>
      </pc:sldChg>
      <pc:sldChg chg="addSp delSp modSp add mod">
        <pc:chgData name="Christie, Hamish S - (hamishc)" userId="1b943b3d-cef8-4861-be5d-02f7ccfbde82" providerId="ADAL" clId="{169F61A2-110B-40B6-9BC2-4E330FA1B92E}" dt="2024-07-29T17:49:22.212" v="452" actId="6549"/>
        <pc:sldMkLst>
          <pc:docMk/>
          <pc:sldMk cId="2644254730" sldId="725"/>
        </pc:sldMkLst>
        <pc:spChg chg="mod">
          <ac:chgData name="Christie, Hamish S - (hamishc)" userId="1b943b3d-cef8-4861-be5d-02f7ccfbde82" providerId="ADAL" clId="{169F61A2-110B-40B6-9BC2-4E330FA1B92E}" dt="2024-07-29T17:49:22.212" v="452" actId="6549"/>
          <ac:spMkLst>
            <pc:docMk/>
            <pc:sldMk cId="2644254730" sldId="725"/>
            <ac:spMk id="2" creationId="{7293EC4F-72D1-11CC-02B4-51C7CE9DC4AB}"/>
          </ac:spMkLst>
        </pc:spChg>
        <pc:spChg chg="del">
          <ac:chgData name="Christie, Hamish S - (hamishc)" userId="1b943b3d-cef8-4861-be5d-02f7ccfbde82" providerId="ADAL" clId="{169F61A2-110B-40B6-9BC2-4E330FA1B92E}" dt="2024-07-29T17:43:45.158" v="312" actId="478"/>
          <ac:spMkLst>
            <pc:docMk/>
            <pc:sldMk cId="2644254730" sldId="725"/>
            <ac:spMk id="3" creationId="{AAA834E2-104A-5307-0A10-69912D827FC4}"/>
          </ac:spMkLst>
        </pc:spChg>
        <pc:spChg chg="del">
          <ac:chgData name="Christie, Hamish S - (hamishc)" userId="1b943b3d-cef8-4861-be5d-02f7ccfbde82" providerId="ADAL" clId="{169F61A2-110B-40B6-9BC2-4E330FA1B92E}" dt="2024-07-29T17:44:21.741" v="321" actId="478"/>
          <ac:spMkLst>
            <pc:docMk/>
            <pc:sldMk cId="2644254730" sldId="725"/>
            <ac:spMk id="4" creationId="{00000000-0000-0000-0000-000000000000}"/>
          </ac:spMkLst>
        </pc:spChg>
        <pc:spChg chg="mod">
          <ac:chgData name="Christie, Hamish S - (hamishc)" userId="1b943b3d-cef8-4861-be5d-02f7ccfbde82" providerId="ADAL" clId="{169F61A2-110B-40B6-9BC2-4E330FA1B92E}" dt="2024-07-29T17:49:03.670" v="426" actId="20577"/>
          <ac:spMkLst>
            <pc:docMk/>
            <pc:sldMk cId="2644254730" sldId="725"/>
            <ac:spMk id="5" creationId="{65E42804-0BBF-96F5-19D0-787C7DBFE829}"/>
          </ac:spMkLst>
        </pc:spChg>
        <pc:spChg chg="add del">
          <ac:chgData name="Christie, Hamish S - (hamishc)" userId="1b943b3d-cef8-4861-be5d-02f7ccfbde82" providerId="ADAL" clId="{169F61A2-110B-40B6-9BC2-4E330FA1B92E}" dt="2024-07-29T17:43:50.798" v="314" actId="22"/>
          <ac:spMkLst>
            <pc:docMk/>
            <pc:sldMk cId="2644254730" sldId="725"/>
            <ac:spMk id="7" creationId="{FE3360DE-D4AB-48F5-9FA4-02AA8709734F}"/>
          </ac:spMkLst>
        </pc:spChg>
        <pc:spChg chg="add mod">
          <ac:chgData name="Christie, Hamish S - (hamishc)" userId="1b943b3d-cef8-4861-be5d-02f7ccfbde82" providerId="ADAL" clId="{169F61A2-110B-40B6-9BC2-4E330FA1B92E}" dt="2024-07-29T17:45:02.093" v="340" actId="1035"/>
          <ac:spMkLst>
            <pc:docMk/>
            <pc:sldMk cId="2644254730" sldId="725"/>
            <ac:spMk id="8" creationId="{2501B20C-65E0-8A92-9645-D6FFC3BEC2A8}"/>
          </ac:spMkLst>
        </pc:spChg>
      </pc:sldChg>
      <pc:sldChg chg="add del">
        <pc:chgData name="Christie, Hamish S - (hamishc)" userId="1b943b3d-cef8-4861-be5d-02f7ccfbde82" providerId="ADAL" clId="{169F61A2-110B-40B6-9BC2-4E330FA1B92E}" dt="2024-07-29T17:45:29.421" v="344" actId="47"/>
        <pc:sldMkLst>
          <pc:docMk/>
          <pc:sldMk cId="2686375548" sldId="72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3A63-4CF2-4323-8C90-9F15C3D37D8E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A721-C9C0-4B97-A865-F962CD4DC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6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3A63-4CF2-4323-8C90-9F15C3D37D8E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A721-C9C0-4B97-A865-F962CD4DC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6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3A63-4CF2-4323-8C90-9F15C3D37D8E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A721-C9C0-4B97-A865-F962CD4DC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58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3A63-4CF2-4323-8C90-9F15C3D37D8E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A721-C9C0-4B97-A865-F962CD4DC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64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3A63-4CF2-4323-8C90-9F15C3D37D8E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A721-C9C0-4B97-A865-F962CD4DC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20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3A63-4CF2-4323-8C90-9F15C3D37D8E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A721-C9C0-4B97-A865-F962CD4DC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3A63-4CF2-4323-8C90-9F15C3D37D8E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A721-C9C0-4B97-A865-F962CD4DC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0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3A63-4CF2-4323-8C90-9F15C3D37D8E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A721-C9C0-4B97-A865-F962CD4DC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3A63-4CF2-4323-8C90-9F15C3D37D8E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A721-C9C0-4B97-A865-F962CD4DC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7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3A63-4CF2-4323-8C90-9F15C3D37D8E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A721-C9C0-4B97-A865-F962CD4DC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8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3A63-4CF2-4323-8C90-9F15C3D37D8E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9A721-C9C0-4B97-A865-F962CD4DC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8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2A3A63-4CF2-4323-8C90-9F15C3D37D8E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49A721-C9C0-4B97-A865-F962CD4DC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3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4169" y="990601"/>
            <a:ext cx="5332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</a:rPr>
              <a:t>What are the goals for these materials?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8724" y="3396672"/>
            <a:ext cx="808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   Make Chemistry More Interesting to High School Students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3542" y="4234872"/>
            <a:ext cx="5207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   Provide Some Materials for Classes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8726" y="1733550"/>
            <a:ext cx="6106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   Reinforce Chemistry Concepts/Knowledge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8725" y="2558472"/>
            <a:ext cx="6355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-   Promote Green Chemistry and Sustainability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3C448C-1109-ADB2-C999-417D5875986F}"/>
              </a:ext>
            </a:extLst>
          </p:cNvPr>
          <p:cNvSpPr txBox="1"/>
          <p:nvPr/>
        </p:nvSpPr>
        <p:spPr>
          <a:xfrm>
            <a:off x="775253" y="189088"/>
            <a:ext cx="7112000" cy="54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 b="1" dirty="0"/>
              <a:t>Green Chemistry and Living in the Desert</a:t>
            </a:r>
          </a:p>
        </p:txBody>
      </p:sp>
    </p:spTree>
    <p:extLst>
      <p:ext uri="{BB962C8B-B14F-4D97-AF65-F5344CB8AC3E}">
        <p14:creationId xmlns:p14="http://schemas.microsoft.com/office/powerpoint/2010/main" val="356195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3578" y="1138536"/>
            <a:ext cx="808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</a:rPr>
              <a:t>-   Make Chemistry More Interesting to High School Students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7300" y="2086113"/>
            <a:ext cx="83868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400" dirty="0"/>
              <a:t>Same chemistry principles/ideas introduced in more relevant content with more interesting/familiar examples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4369" y="3102113"/>
            <a:ext cx="838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400" dirty="0"/>
              <a:t>Highlight the importance in life/society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6089" y="3914913"/>
            <a:ext cx="838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400" dirty="0"/>
              <a:t>Show what chemists do, not just what they know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F942BA-97E0-709A-E218-68530A922F0B}"/>
              </a:ext>
            </a:extLst>
          </p:cNvPr>
          <p:cNvSpPr txBox="1"/>
          <p:nvPr/>
        </p:nvSpPr>
        <p:spPr>
          <a:xfrm>
            <a:off x="547757" y="4727713"/>
            <a:ext cx="7837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400" dirty="0"/>
              <a:t>More weight on concepts and the significance of ideas rather than just quickly jumping to math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8C9877-BCA2-E0A7-98EE-A454E7A2630C}"/>
              </a:ext>
            </a:extLst>
          </p:cNvPr>
          <p:cNvSpPr txBox="1"/>
          <p:nvPr/>
        </p:nvSpPr>
        <p:spPr>
          <a:xfrm>
            <a:off x="775253" y="189088"/>
            <a:ext cx="7112000" cy="54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 b="1" dirty="0"/>
              <a:t>Green Chemistry and Living in the Desert</a:t>
            </a:r>
          </a:p>
        </p:txBody>
      </p:sp>
    </p:spTree>
    <p:extLst>
      <p:ext uri="{BB962C8B-B14F-4D97-AF65-F5344CB8AC3E}">
        <p14:creationId xmlns:p14="http://schemas.microsoft.com/office/powerpoint/2010/main" val="40404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4864" y="1072432"/>
            <a:ext cx="4268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</a:rPr>
              <a:t>-   Provide material for classes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6936" y="2029099"/>
            <a:ext cx="8386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400" dirty="0"/>
              <a:t>Modules and Experiments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6936" y="2677657"/>
            <a:ext cx="87664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400" dirty="0"/>
              <a:t>Rather than just extra material to add to courses, hopefully it provides alternative methods to introduce the same topics/ideas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6936" y="4064879"/>
            <a:ext cx="8784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400" dirty="0"/>
              <a:t>Clear connections to existing topics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612BCA-4F42-90C7-40D5-CD1CCC964077}"/>
              </a:ext>
            </a:extLst>
          </p:cNvPr>
          <p:cNvSpPr txBox="1"/>
          <p:nvPr/>
        </p:nvSpPr>
        <p:spPr>
          <a:xfrm>
            <a:off x="775253" y="189088"/>
            <a:ext cx="7112000" cy="54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 b="1" dirty="0"/>
              <a:t>Green Chemistry and Living in the Desert</a:t>
            </a:r>
          </a:p>
        </p:txBody>
      </p:sp>
    </p:spTree>
    <p:extLst>
      <p:ext uri="{BB962C8B-B14F-4D97-AF65-F5344CB8AC3E}">
        <p14:creationId xmlns:p14="http://schemas.microsoft.com/office/powerpoint/2010/main" val="374168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7323" y="1092153"/>
            <a:ext cx="4865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Green Chemistry and Sustainability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3036" y="3535092"/>
            <a:ext cx="8314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400" dirty="0"/>
              <a:t>What is a chemical? What makes them good or bad?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1264" y="4175659"/>
            <a:ext cx="8314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400" dirty="0"/>
              <a:t>Fate of chemicals in the environment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1264" y="1913208"/>
            <a:ext cx="77179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buFont typeface="Arial" panose="020B0604020202020204" pitchFamily="34" charset="0"/>
              <a:buChar char="•"/>
            </a:pPr>
            <a:r>
              <a:rPr lang="en-US" sz="2400" dirty="0"/>
              <a:t>Chemical considerations for the things we need </a:t>
            </a:r>
          </a:p>
          <a:p>
            <a:pPr marL="1257269" lvl="2" indent="-342891">
              <a:buFont typeface="Arial" panose="020B0604020202020204" pitchFamily="34" charset="0"/>
              <a:buChar char="•"/>
            </a:pPr>
            <a:r>
              <a:rPr lang="en-US" sz="2400" dirty="0"/>
              <a:t>Energy</a:t>
            </a:r>
          </a:p>
          <a:p>
            <a:pPr marL="1257269" lvl="2" indent="-342891">
              <a:buFont typeface="Arial" panose="020B0604020202020204" pitchFamily="34" charset="0"/>
              <a:buChar char="•"/>
            </a:pPr>
            <a:r>
              <a:rPr lang="en-US" sz="2400" dirty="0"/>
              <a:t>Materials</a:t>
            </a:r>
          </a:p>
          <a:p>
            <a:pPr marL="1257269" lvl="2" indent="-342891">
              <a:buFont typeface="Arial" panose="020B0604020202020204" pitchFamily="34" charset="0"/>
              <a:buChar char="•"/>
            </a:pPr>
            <a:r>
              <a:rPr lang="en-US" sz="2400" dirty="0"/>
              <a:t>Food and Medicine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05F411-CDEC-B403-2DFB-8B94E1E703C9}"/>
              </a:ext>
            </a:extLst>
          </p:cNvPr>
          <p:cNvSpPr txBox="1"/>
          <p:nvPr/>
        </p:nvSpPr>
        <p:spPr>
          <a:xfrm>
            <a:off x="775253" y="189088"/>
            <a:ext cx="7112000" cy="54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 b="1" dirty="0"/>
              <a:t>Green Chemistry and Living in the Desert</a:t>
            </a:r>
          </a:p>
        </p:txBody>
      </p:sp>
    </p:spTree>
    <p:extLst>
      <p:ext uri="{BB962C8B-B14F-4D97-AF65-F5344CB8AC3E}">
        <p14:creationId xmlns:p14="http://schemas.microsoft.com/office/powerpoint/2010/main" val="193042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7596" y="1085571"/>
            <a:ext cx="866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desert theme is a great way to introduce many chemistry and green chemistry concepts in a relevant, relatable way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E42804-0BBF-96F5-19D0-787C7DBFE829}"/>
              </a:ext>
            </a:extLst>
          </p:cNvPr>
          <p:cNvSpPr txBox="1"/>
          <p:nvPr/>
        </p:nvSpPr>
        <p:spPr>
          <a:xfrm>
            <a:off x="317596" y="2314709"/>
            <a:ext cx="8661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These materials are built around some major things we need to be concerned about when living in the desert:</a:t>
            </a:r>
          </a:p>
          <a:p>
            <a:endParaRPr lang="en-US" sz="3200" dirty="0"/>
          </a:p>
          <a:p>
            <a:pPr marL="1600160" lvl="2" indent="-38099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C000"/>
                </a:solidFill>
              </a:rPr>
              <a:t>Sun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B050"/>
              </a:solidFill>
            </a:endParaRPr>
          </a:p>
          <a:p>
            <a:pPr marL="1600160" lvl="2" indent="-38099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</a:rPr>
              <a:t>Heat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B050"/>
              </a:solidFill>
            </a:endParaRPr>
          </a:p>
          <a:p>
            <a:pPr marL="1600160" lvl="2" indent="-38099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E97B36-A0AA-AE1C-F0D4-6BBE9AB3501F}"/>
              </a:ext>
            </a:extLst>
          </p:cNvPr>
          <p:cNvSpPr txBox="1"/>
          <p:nvPr/>
        </p:nvSpPr>
        <p:spPr>
          <a:xfrm>
            <a:off x="775253" y="189088"/>
            <a:ext cx="7112000" cy="54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 b="1" dirty="0"/>
              <a:t>Green Chemistry and Living in the Desert</a:t>
            </a:r>
          </a:p>
        </p:txBody>
      </p:sp>
    </p:spTree>
    <p:extLst>
      <p:ext uri="{BB962C8B-B14F-4D97-AF65-F5344CB8AC3E}">
        <p14:creationId xmlns:p14="http://schemas.microsoft.com/office/powerpoint/2010/main" val="8441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E42804-0BBF-96F5-19D0-787C7DBFE829}"/>
              </a:ext>
            </a:extLst>
          </p:cNvPr>
          <p:cNvSpPr txBox="1"/>
          <p:nvPr/>
        </p:nvSpPr>
        <p:spPr>
          <a:xfrm>
            <a:off x="241300" y="1600200"/>
            <a:ext cx="8661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Sun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What we do and don’t want from it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Energy from the sun (fossil fuels vs renewables)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Light/matter interactions 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Infrared, heat, greenhouse effect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Ultraviolet, sunburn, sunscreen, oxygen, ozone layer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B2D5E2-9529-E401-E2D4-2C69EDC72365}"/>
              </a:ext>
            </a:extLst>
          </p:cNvPr>
          <p:cNvSpPr txBox="1"/>
          <p:nvPr/>
        </p:nvSpPr>
        <p:spPr>
          <a:xfrm>
            <a:off x="775253" y="189088"/>
            <a:ext cx="7112000" cy="54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 b="1" dirty="0"/>
              <a:t>Green Chemistry and Living in the Desert</a:t>
            </a:r>
          </a:p>
        </p:txBody>
      </p:sp>
    </p:spTree>
    <p:extLst>
      <p:ext uri="{BB962C8B-B14F-4D97-AF65-F5344CB8AC3E}">
        <p14:creationId xmlns:p14="http://schemas.microsoft.com/office/powerpoint/2010/main" val="2570796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E42804-0BBF-96F5-19D0-787C7DBFE829}"/>
              </a:ext>
            </a:extLst>
          </p:cNvPr>
          <p:cNvSpPr txBox="1"/>
          <p:nvPr/>
        </p:nvSpPr>
        <p:spPr>
          <a:xfrm>
            <a:off x="241300" y="1673088"/>
            <a:ext cx="8661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Heat</a:t>
            </a:r>
          </a:p>
          <a:p>
            <a:endParaRPr lang="en-US" sz="3200" dirty="0">
              <a:solidFill>
                <a:srgbClr val="00B050"/>
              </a:solidFill>
            </a:endParaRP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Avoiding it, removing it 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Light matter interactions IR and Heat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Cooling drinks - ice inside, condensation outside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Cooling me - Shade, Sweat, Humidity, Cooling breeze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Cooling our space – Refrigeration and AC 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Refrigerant problems - Ozone layer, Greenhouse effect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4890C6-79D1-EEEF-6F7C-DB64B6EB40C0}"/>
              </a:ext>
            </a:extLst>
          </p:cNvPr>
          <p:cNvSpPr txBox="1"/>
          <p:nvPr/>
        </p:nvSpPr>
        <p:spPr>
          <a:xfrm>
            <a:off x="775253" y="189088"/>
            <a:ext cx="7112000" cy="54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 b="1" dirty="0"/>
              <a:t>Green Chemistry and Living in the Desert</a:t>
            </a:r>
          </a:p>
        </p:txBody>
      </p:sp>
    </p:spTree>
    <p:extLst>
      <p:ext uri="{BB962C8B-B14F-4D97-AF65-F5344CB8AC3E}">
        <p14:creationId xmlns:p14="http://schemas.microsoft.com/office/powerpoint/2010/main" val="562357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E42804-0BBF-96F5-19D0-787C7DBFE829}"/>
              </a:ext>
            </a:extLst>
          </p:cNvPr>
          <p:cNvSpPr txBox="1"/>
          <p:nvPr/>
        </p:nvSpPr>
        <p:spPr>
          <a:xfrm>
            <a:off x="241300" y="610136"/>
            <a:ext cx="8661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F0"/>
                </a:solidFill>
              </a:rPr>
              <a:t>Water</a:t>
            </a:r>
          </a:p>
          <a:p>
            <a:endParaRPr lang="en-US" sz="2400" dirty="0">
              <a:solidFill>
                <a:srgbClr val="00B050"/>
              </a:solidFill>
            </a:endParaRP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u="sng" dirty="0"/>
              <a:t>Staying alive – drinking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Clean water for drinking, what are the problems?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How is water sterilized, chlorine, UV, ozone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How is water purified? Distillation, reverse osmosis, deionization, charcoal.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Drink containers - Recycling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u="sng" dirty="0"/>
              <a:t>Cooling off – Swimming pool chemistry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Chlorine, pH, buffers, water hardness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u="sng" dirty="0"/>
              <a:t>Cleaning – </a:t>
            </a:r>
            <a:r>
              <a:rPr lang="en-US" sz="2400" dirty="0"/>
              <a:t>detergents, dishwashing, laundry 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r>
              <a:rPr lang="en-US" sz="2400" dirty="0"/>
              <a:t>Biodegradation, algal blooms, eutrophication</a:t>
            </a:r>
          </a:p>
          <a:p>
            <a:pPr marL="990575" lvl="1" indent="-38099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990575" lvl="1" indent="-38099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93EC4F-72D1-11CC-02B4-51C7CE9DC4AB}"/>
              </a:ext>
            </a:extLst>
          </p:cNvPr>
          <p:cNvSpPr txBox="1"/>
          <p:nvPr/>
        </p:nvSpPr>
        <p:spPr>
          <a:xfrm>
            <a:off x="388730" y="5580727"/>
            <a:ext cx="858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Ideas of green chemistry and sustainability appear in many of the Sun, Heat, and Water topics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01B20C-65E0-8A92-9645-D6FFC3BEC2A8}"/>
              </a:ext>
            </a:extLst>
          </p:cNvPr>
          <p:cNvSpPr txBox="1"/>
          <p:nvPr/>
        </p:nvSpPr>
        <p:spPr>
          <a:xfrm>
            <a:off x="775253" y="30064"/>
            <a:ext cx="7112000" cy="54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 b="1" dirty="0"/>
              <a:t>Green Chemistry and Living in the Desert</a:t>
            </a:r>
          </a:p>
        </p:txBody>
      </p:sp>
    </p:spTree>
    <p:extLst>
      <p:ext uri="{BB962C8B-B14F-4D97-AF65-F5344CB8AC3E}">
        <p14:creationId xmlns:p14="http://schemas.microsoft.com/office/powerpoint/2010/main" val="264425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435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Christie, Hamish S - (hamishc)</dc:creator>
  <cp:lastModifiedBy>Christie, Hamish S - (hamishc)</cp:lastModifiedBy>
  <cp:revision>1</cp:revision>
  <dcterms:created xsi:type="dcterms:W3CDTF">2024-07-29T17:04:09Z</dcterms:created>
  <dcterms:modified xsi:type="dcterms:W3CDTF">2024-07-29T17:49:25Z</dcterms:modified>
</cp:coreProperties>
</file>